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89" r:id="rId3"/>
    <p:sldId id="273" r:id="rId4"/>
    <p:sldId id="260" r:id="rId5"/>
    <p:sldId id="288" r:id="rId6"/>
    <p:sldId id="262" r:id="rId7"/>
    <p:sldId id="272" r:id="rId8"/>
    <p:sldId id="269" r:id="rId9"/>
    <p:sldId id="257" r:id="rId10"/>
    <p:sldId id="267" r:id="rId11"/>
    <p:sldId id="292" r:id="rId12"/>
    <p:sldId id="270" r:id="rId13"/>
    <p:sldId id="258" r:id="rId14"/>
    <p:sldId id="302" r:id="rId15"/>
    <p:sldId id="290" r:id="rId16"/>
    <p:sldId id="275" r:id="rId17"/>
    <p:sldId id="277" r:id="rId18"/>
    <p:sldId id="278" r:id="rId19"/>
    <p:sldId id="281" r:id="rId20"/>
    <p:sldId id="282" r:id="rId21"/>
    <p:sldId id="283" r:id="rId22"/>
    <p:sldId id="265" r:id="rId23"/>
    <p:sldId id="285" r:id="rId24"/>
    <p:sldId id="266" r:id="rId25"/>
    <p:sldId id="286" r:id="rId26"/>
    <p:sldId id="287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7433" autoAdjust="0"/>
  </p:normalViewPr>
  <p:slideViewPr>
    <p:cSldViewPr snapToGrid="0">
      <p:cViewPr varScale="1">
        <p:scale>
          <a:sx n="65" d="100"/>
          <a:sy n="65" d="100"/>
        </p:scale>
        <p:origin x="864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0E77C-234F-4541-B16C-5B0809BA73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297436-2582-4EE2-AB4E-11D66A5CB51F}">
      <dgm:prSet/>
      <dgm:spPr/>
      <dgm:t>
        <a:bodyPr/>
        <a:lstStyle/>
        <a:p>
          <a:pPr rtl="0"/>
          <a:r>
            <a:rPr lang="x-none" smtClean="0"/>
            <a:t>T</a:t>
          </a:r>
          <a:r>
            <a:rPr lang="en-US" smtClean="0"/>
            <a:t>his HCI </a:t>
          </a:r>
          <a:r>
            <a:rPr lang="x-none" smtClean="0"/>
            <a:t>course </a:t>
          </a:r>
          <a:r>
            <a:rPr lang="en-US" smtClean="0"/>
            <a:t>is elective course </a:t>
          </a:r>
          <a:endParaRPr lang="en-US"/>
        </a:p>
      </dgm:t>
    </dgm:pt>
    <dgm:pt modelId="{67342A13-B229-414B-B1DD-6A23C4E0E533}" type="parTrans" cxnId="{BD30FE1C-5395-4481-AB70-A25A7056B7B8}">
      <dgm:prSet/>
      <dgm:spPr/>
      <dgm:t>
        <a:bodyPr/>
        <a:lstStyle/>
        <a:p>
          <a:endParaRPr lang="en-US"/>
        </a:p>
      </dgm:t>
    </dgm:pt>
    <dgm:pt modelId="{2230AC84-E3EB-422B-B835-43EBC589A2F4}" type="sibTrans" cxnId="{BD30FE1C-5395-4481-AB70-A25A7056B7B8}">
      <dgm:prSet/>
      <dgm:spPr/>
      <dgm:t>
        <a:bodyPr/>
        <a:lstStyle/>
        <a:p>
          <a:endParaRPr lang="en-US"/>
        </a:p>
      </dgm:t>
    </dgm:pt>
    <dgm:pt modelId="{D6EECB8A-1343-4B86-A77C-5398436D4983}">
      <dgm:prSet/>
      <dgm:spPr/>
      <dgm:t>
        <a:bodyPr/>
        <a:lstStyle/>
        <a:p>
          <a:pPr rtl="0"/>
          <a:r>
            <a:rPr lang="en-US" smtClean="0"/>
            <a:t>offered to the students in their third or fourth year of Computer Science studies</a:t>
          </a:r>
          <a:endParaRPr lang="en-US"/>
        </a:p>
      </dgm:t>
    </dgm:pt>
    <dgm:pt modelId="{766B418B-8677-435E-96F8-8F3445CB155F}" type="parTrans" cxnId="{868D3E53-D8DB-4C71-8562-7BC0CA2A8D18}">
      <dgm:prSet/>
      <dgm:spPr/>
      <dgm:t>
        <a:bodyPr/>
        <a:lstStyle/>
        <a:p>
          <a:endParaRPr lang="en-US"/>
        </a:p>
      </dgm:t>
    </dgm:pt>
    <dgm:pt modelId="{2E5514F9-4A17-4A6A-A1CB-9FD4CFF56D50}" type="sibTrans" cxnId="{868D3E53-D8DB-4C71-8562-7BC0CA2A8D18}">
      <dgm:prSet/>
      <dgm:spPr/>
      <dgm:t>
        <a:bodyPr/>
        <a:lstStyle/>
        <a:p>
          <a:endParaRPr lang="en-US"/>
        </a:p>
      </dgm:t>
    </dgm:pt>
    <dgm:pt modelId="{C534B7F5-9947-4427-B745-D604A1D6F821}">
      <dgm:prSet/>
      <dgm:spPr/>
      <dgm:t>
        <a:bodyPr/>
        <a:lstStyle/>
        <a:p>
          <a:pPr rtl="0"/>
          <a:endParaRPr lang="en-US"/>
        </a:p>
      </dgm:t>
    </dgm:pt>
    <dgm:pt modelId="{F0DD99F0-5545-481C-8828-DA1D3A3A4196}" type="parTrans" cxnId="{B41F316C-970F-4317-A6B1-CA47BEDD9611}">
      <dgm:prSet/>
      <dgm:spPr/>
      <dgm:t>
        <a:bodyPr/>
        <a:lstStyle/>
        <a:p>
          <a:endParaRPr lang="en-US"/>
        </a:p>
      </dgm:t>
    </dgm:pt>
    <dgm:pt modelId="{A13269A9-7A32-4CA6-9F72-89742315E460}" type="sibTrans" cxnId="{B41F316C-970F-4317-A6B1-CA47BEDD9611}">
      <dgm:prSet/>
      <dgm:spPr/>
      <dgm:t>
        <a:bodyPr/>
        <a:lstStyle/>
        <a:p>
          <a:endParaRPr lang="en-US"/>
        </a:p>
      </dgm:t>
    </dgm:pt>
    <dgm:pt modelId="{0F314040-6415-4C43-A8F6-8359B82B1196}">
      <dgm:prSet/>
      <dgm:spPr/>
      <dgm:t>
        <a:bodyPr/>
        <a:lstStyle/>
        <a:p>
          <a:pPr rtl="0"/>
          <a:r>
            <a:rPr lang="en-US" smtClean="0"/>
            <a:t>D</a:t>
          </a:r>
          <a:r>
            <a:rPr lang="x-none" smtClean="0"/>
            <a:t>elivery: </a:t>
          </a:r>
          <a:endParaRPr lang="en-US"/>
        </a:p>
      </dgm:t>
    </dgm:pt>
    <dgm:pt modelId="{05BE0782-7085-498E-BD01-B0FFF4B4D9CC}" type="parTrans" cxnId="{6D5B50F0-DEEA-4E78-876F-710D67EFDAC9}">
      <dgm:prSet/>
      <dgm:spPr/>
      <dgm:t>
        <a:bodyPr/>
        <a:lstStyle/>
        <a:p>
          <a:endParaRPr lang="en-US"/>
        </a:p>
      </dgm:t>
    </dgm:pt>
    <dgm:pt modelId="{F7E86070-0F72-4E15-BC3D-DFBEE864C5FF}" type="sibTrans" cxnId="{6D5B50F0-DEEA-4E78-876F-710D67EFDAC9}">
      <dgm:prSet/>
      <dgm:spPr/>
      <dgm:t>
        <a:bodyPr/>
        <a:lstStyle/>
        <a:p>
          <a:endParaRPr lang="en-US"/>
        </a:p>
      </dgm:t>
    </dgm:pt>
    <dgm:pt modelId="{3C4352A7-C739-4E2F-A356-8CE54F39D806}">
      <dgm:prSet/>
      <dgm:spPr/>
      <dgm:t>
        <a:bodyPr/>
        <a:lstStyle/>
        <a:p>
          <a:pPr rtl="0"/>
          <a:r>
            <a:rPr lang="x-none" smtClean="0"/>
            <a:t>Theoretical lectures with 2 classes per week; </a:t>
          </a:r>
          <a:endParaRPr lang="en-US"/>
        </a:p>
      </dgm:t>
    </dgm:pt>
    <dgm:pt modelId="{FE8E920E-0E57-4E0C-818A-2051515A3AA7}" type="parTrans" cxnId="{A47804B6-887E-43E1-9C59-070367154A75}">
      <dgm:prSet/>
      <dgm:spPr/>
      <dgm:t>
        <a:bodyPr/>
        <a:lstStyle/>
        <a:p>
          <a:endParaRPr lang="en-US"/>
        </a:p>
      </dgm:t>
    </dgm:pt>
    <dgm:pt modelId="{C32FDCF5-B9A7-42C6-BB9C-AEE426B44CE6}" type="sibTrans" cxnId="{A47804B6-887E-43E1-9C59-070367154A75}">
      <dgm:prSet/>
      <dgm:spPr/>
      <dgm:t>
        <a:bodyPr/>
        <a:lstStyle/>
        <a:p>
          <a:endParaRPr lang="en-US"/>
        </a:p>
      </dgm:t>
    </dgm:pt>
    <dgm:pt modelId="{55DB52C1-5921-403F-88CB-38C1BAA6D956}">
      <dgm:prSet/>
      <dgm:spPr/>
      <dgm:t>
        <a:bodyPr/>
        <a:lstStyle/>
        <a:p>
          <a:pPr rtl="0"/>
          <a:r>
            <a:rPr lang="en-US" smtClean="0"/>
            <a:t>Lecture exercises </a:t>
          </a:r>
          <a:r>
            <a:rPr lang="x-none" smtClean="0"/>
            <a:t>with 1 class per week; and </a:t>
          </a:r>
          <a:endParaRPr lang="en-US"/>
        </a:p>
      </dgm:t>
    </dgm:pt>
    <dgm:pt modelId="{2A08F346-3637-4D91-B64F-2A69A93A29D7}" type="parTrans" cxnId="{116A45A2-AB66-4CA8-9440-8C5DCE04EAE2}">
      <dgm:prSet/>
      <dgm:spPr/>
      <dgm:t>
        <a:bodyPr/>
        <a:lstStyle/>
        <a:p>
          <a:endParaRPr lang="en-US"/>
        </a:p>
      </dgm:t>
    </dgm:pt>
    <dgm:pt modelId="{B5216D18-2E0E-4223-A505-54115325044F}" type="sibTrans" cxnId="{116A45A2-AB66-4CA8-9440-8C5DCE04EAE2}">
      <dgm:prSet/>
      <dgm:spPr/>
      <dgm:t>
        <a:bodyPr/>
        <a:lstStyle/>
        <a:p>
          <a:endParaRPr lang="en-US"/>
        </a:p>
      </dgm:t>
    </dgm:pt>
    <dgm:pt modelId="{54009289-E0B1-425A-BEAB-F00F80DABEEF}">
      <dgm:prSet/>
      <dgm:spPr/>
      <dgm:t>
        <a:bodyPr/>
        <a:lstStyle/>
        <a:p>
          <a:pPr rtl="0"/>
          <a:r>
            <a:rPr lang="x-none" smtClean="0"/>
            <a:t>Practical lab tutorials with 2 classes per week</a:t>
          </a:r>
          <a:endParaRPr lang="en-US"/>
        </a:p>
      </dgm:t>
    </dgm:pt>
    <dgm:pt modelId="{0C1F4C13-9F15-429C-B407-742F537268E0}" type="parTrans" cxnId="{AEE7D879-927B-4300-96B4-618B8C3372B0}">
      <dgm:prSet/>
      <dgm:spPr/>
      <dgm:t>
        <a:bodyPr/>
        <a:lstStyle/>
        <a:p>
          <a:endParaRPr lang="en-US"/>
        </a:p>
      </dgm:t>
    </dgm:pt>
    <dgm:pt modelId="{C9B40B47-3615-4674-8CC2-3B872104BBA8}" type="sibTrans" cxnId="{AEE7D879-927B-4300-96B4-618B8C3372B0}">
      <dgm:prSet/>
      <dgm:spPr/>
      <dgm:t>
        <a:bodyPr/>
        <a:lstStyle/>
        <a:p>
          <a:endParaRPr lang="en-US"/>
        </a:p>
      </dgm:t>
    </dgm:pt>
    <dgm:pt modelId="{71DD8D10-7567-4049-8E37-273FBC65E85F}" type="pres">
      <dgm:prSet presAssocID="{6ED0E77C-234F-4541-B16C-5B0809BA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265346-625B-4069-A891-59C405E2DE8B}" type="pres">
      <dgm:prSet presAssocID="{D7297436-2582-4EE2-AB4E-11D66A5CB5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A725B-B955-412D-9534-791EE21C5956}" type="pres">
      <dgm:prSet presAssocID="{D7297436-2582-4EE2-AB4E-11D66A5CB51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31322-F890-446E-B8E2-5BD70D6157DA}" type="pres">
      <dgm:prSet presAssocID="{0F314040-6415-4C43-A8F6-8359B82B11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24248-066B-4100-947B-23C121AB6D9E}" type="pres">
      <dgm:prSet presAssocID="{0F314040-6415-4C43-A8F6-8359B82B11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04BFF-6777-454A-AEFA-F857C169C999}" type="presOf" srcId="{3C4352A7-C739-4E2F-A356-8CE54F39D806}" destId="{CAC24248-066B-4100-947B-23C121AB6D9E}" srcOrd="0" destOrd="0" presId="urn:microsoft.com/office/officeart/2005/8/layout/vList2"/>
    <dgm:cxn modelId="{8DBCB572-A3B6-4CF3-914B-CAE8532A1506}" type="presOf" srcId="{0F314040-6415-4C43-A8F6-8359B82B1196}" destId="{C5331322-F890-446E-B8E2-5BD70D6157DA}" srcOrd="0" destOrd="0" presId="urn:microsoft.com/office/officeart/2005/8/layout/vList2"/>
    <dgm:cxn modelId="{AEE7D879-927B-4300-96B4-618B8C3372B0}" srcId="{0F314040-6415-4C43-A8F6-8359B82B1196}" destId="{54009289-E0B1-425A-BEAB-F00F80DABEEF}" srcOrd="2" destOrd="0" parTransId="{0C1F4C13-9F15-429C-B407-742F537268E0}" sibTransId="{C9B40B47-3615-4674-8CC2-3B872104BBA8}"/>
    <dgm:cxn modelId="{6D5B50F0-DEEA-4E78-876F-710D67EFDAC9}" srcId="{6ED0E77C-234F-4541-B16C-5B0809BA7339}" destId="{0F314040-6415-4C43-A8F6-8359B82B1196}" srcOrd="1" destOrd="0" parTransId="{05BE0782-7085-498E-BD01-B0FFF4B4D9CC}" sibTransId="{F7E86070-0F72-4E15-BC3D-DFBEE864C5FF}"/>
    <dgm:cxn modelId="{B41F316C-970F-4317-A6B1-CA47BEDD9611}" srcId="{D7297436-2582-4EE2-AB4E-11D66A5CB51F}" destId="{C534B7F5-9947-4427-B745-D604A1D6F821}" srcOrd="1" destOrd="0" parTransId="{F0DD99F0-5545-481C-8828-DA1D3A3A4196}" sibTransId="{A13269A9-7A32-4CA6-9F72-89742315E460}"/>
    <dgm:cxn modelId="{868D3E53-D8DB-4C71-8562-7BC0CA2A8D18}" srcId="{D7297436-2582-4EE2-AB4E-11D66A5CB51F}" destId="{D6EECB8A-1343-4B86-A77C-5398436D4983}" srcOrd="0" destOrd="0" parTransId="{766B418B-8677-435E-96F8-8F3445CB155F}" sibTransId="{2E5514F9-4A17-4A6A-A1CB-9FD4CFF56D50}"/>
    <dgm:cxn modelId="{A47804B6-887E-43E1-9C59-070367154A75}" srcId="{0F314040-6415-4C43-A8F6-8359B82B1196}" destId="{3C4352A7-C739-4E2F-A356-8CE54F39D806}" srcOrd="0" destOrd="0" parTransId="{FE8E920E-0E57-4E0C-818A-2051515A3AA7}" sibTransId="{C32FDCF5-B9A7-42C6-BB9C-AEE426B44CE6}"/>
    <dgm:cxn modelId="{1CFD3761-EC3F-4689-B3A1-E6AE4949625D}" type="presOf" srcId="{54009289-E0B1-425A-BEAB-F00F80DABEEF}" destId="{CAC24248-066B-4100-947B-23C121AB6D9E}" srcOrd="0" destOrd="2" presId="urn:microsoft.com/office/officeart/2005/8/layout/vList2"/>
    <dgm:cxn modelId="{6FBB9889-644F-469F-BC78-362913A14D89}" type="presOf" srcId="{D6EECB8A-1343-4B86-A77C-5398436D4983}" destId="{863A725B-B955-412D-9534-791EE21C5956}" srcOrd="0" destOrd="0" presId="urn:microsoft.com/office/officeart/2005/8/layout/vList2"/>
    <dgm:cxn modelId="{BE2D1286-A763-4293-8E96-18D2D67E0F8D}" type="presOf" srcId="{55DB52C1-5921-403F-88CB-38C1BAA6D956}" destId="{CAC24248-066B-4100-947B-23C121AB6D9E}" srcOrd="0" destOrd="1" presId="urn:microsoft.com/office/officeart/2005/8/layout/vList2"/>
    <dgm:cxn modelId="{2A231C7A-74F9-4CA3-9470-00700095F6E6}" type="presOf" srcId="{6ED0E77C-234F-4541-B16C-5B0809BA7339}" destId="{71DD8D10-7567-4049-8E37-273FBC65E85F}" srcOrd="0" destOrd="0" presId="urn:microsoft.com/office/officeart/2005/8/layout/vList2"/>
    <dgm:cxn modelId="{03FDC859-F779-497F-BAA4-E0F241F28F8C}" type="presOf" srcId="{D7297436-2582-4EE2-AB4E-11D66A5CB51F}" destId="{FA265346-625B-4069-A891-59C405E2DE8B}" srcOrd="0" destOrd="0" presId="urn:microsoft.com/office/officeart/2005/8/layout/vList2"/>
    <dgm:cxn modelId="{116A45A2-AB66-4CA8-9440-8C5DCE04EAE2}" srcId="{0F314040-6415-4C43-A8F6-8359B82B1196}" destId="{55DB52C1-5921-403F-88CB-38C1BAA6D956}" srcOrd="1" destOrd="0" parTransId="{2A08F346-3637-4D91-B64F-2A69A93A29D7}" sibTransId="{B5216D18-2E0E-4223-A505-54115325044F}"/>
    <dgm:cxn modelId="{B30D7A40-15AE-424A-A459-A9F286383A1B}" type="presOf" srcId="{C534B7F5-9947-4427-B745-D604A1D6F821}" destId="{863A725B-B955-412D-9534-791EE21C5956}" srcOrd="0" destOrd="1" presId="urn:microsoft.com/office/officeart/2005/8/layout/vList2"/>
    <dgm:cxn modelId="{BD30FE1C-5395-4481-AB70-A25A7056B7B8}" srcId="{6ED0E77C-234F-4541-B16C-5B0809BA7339}" destId="{D7297436-2582-4EE2-AB4E-11D66A5CB51F}" srcOrd="0" destOrd="0" parTransId="{67342A13-B229-414B-B1DD-6A23C4E0E533}" sibTransId="{2230AC84-E3EB-422B-B835-43EBC589A2F4}"/>
    <dgm:cxn modelId="{12FCB821-2C9B-40CD-BD44-57752CC48CC5}" type="presParOf" srcId="{71DD8D10-7567-4049-8E37-273FBC65E85F}" destId="{FA265346-625B-4069-A891-59C405E2DE8B}" srcOrd="0" destOrd="0" presId="urn:microsoft.com/office/officeart/2005/8/layout/vList2"/>
    <dgm:cxn modelId="{BD86E510-98AA-4AF7-81CD-D7D45BB02219}" type="presParOf" srcId="{71DD8D10-7567-4049-8E37-273FBC65E85F}" destId="{863A725B-B955-412D-9534-791EE21C5956}" srcOrd="1" destOrd="0" presId="urn:microsoft.com/office/officeart/2005/8/layout/vList2"/>
    <dgm:cxn modelId="{A9DAD3B2-6AE7-4EFB-B04E-9790B813FCA0}" type="presParOf" srcId="{71DD8D10-7567-4049-8E37-273FBC65E85F}" destId="{C5331322-F890-446E-B8E2-5BD70D6157DA}" srcOrd="2" destOrd="0" presId="urn:microsoft.com/office/officeart/2005/8/layout/vList2"/>
    <dgm:cxn modelId="{F1176014-C73D-40E3-BAAA-699B56F85925}" type="presParOf" srcId="{71DD8D10-7567-4049-8E37-273FBC65E85F}" destId="{CAC24248-066B-4100-947B-23C121AB6D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B6B750-7F00-41B8-AB6B-284FF20A79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C1C216-3815-4F9F-A9EA-8DF9AFD452D7}">
      <dgm:prSet/>
      <dgm:spPr/>
      <dgm:t>
        <a:bodyPr/>
        <a:lstStyle/>
        <a:p>
          <a:pPr rtl="0"/>
          <a:r>
            <a:rPr lang="en-US" smtClean="0"/>
            <a:t>Stimulate student </a:t>
          </a:r>
          <a:endParaRPr lang="en-US"/>
        </a:p>
      </dgm:t>
    </dgm:pt>
    <dgm:pt modelId="{F2EBD04F-7646-4C35-AE86-FBFA635DDE23}" type="parTrans" cxnId="{EA151A76-50C6-42C7-A192-B50FD356B980}">
      <dgm:prSet/>
      <dgm:spPr/>
      <dgm:t>
        <a:bodyPr/>
        <a:lstStyle/>
        <a:p>
          <a:endParaRPr lang="en-US"/>
        </a:p>
      </dgm:t>
    </dgm:pt>
    <dgm:pt modelId="{903CBA9C-467A-43BE-9056-A18E9F85E3D3}" type="sibTrans" cxnId="{EA151A76-50C6-42C7-A192-B50FD356B980}">
      <dgm:prSet/>
      <dgm:spPr/>
      <dgm:t>
        <a:bodyPr/>
        <a:lstStyle/>
        <a:p>
          <a:endParaRPr lang="en-US"/>
        </a:p>
      </dgm:t>
    </dgm:pt>
    <dgm:pt modelId="{00C729DD-25FC-4376-87A0-8EE7F490AF8F}">
      <dgm:prSet/>
      <dgm:spPr/>
      <dgm:t>
        <a:bodyPr/>
        <a:lstStyle/>
        <a:p>
          <a:pPr rtl="0"/>
          <a:r>
            <a:rPr lang="en-US" dirty="0" smtClean="0"/>
            <a:t>to try new </a:t>
          </a:r>
          <a:r>
            <a:rPr lang="en-US" b="1" dirty="0" smtClean="0"/>
            <a:t>technologies</a:t>
          </a:r>
          <a:r>
            <a:rPr lang="en-US" dirty="0" smtClean="0"/>
            <a:t> and to apply knowledge gained in other, previously taken, courses</a:t>
          </a:r>
          <a:endParaRPr lang="en-US" dirty="0"/>
        </a:p>
      </dgm:t>
    </dgm:pt>
    <dgm:pt modelId="{75BFDC6D-5ECB-462C-86CE-EE36EBB237F3}" type="parTrans" cxnId="{2BE94923-C169-403F-8029-A6ABA229EA7E}">
      <dgm:prSet/>
      <dgm:spPr/>
      <dgm:t>
        <a:bodyPr/>
        <a:lstStyle/>
        <a:p>
          <a:endParaRPr lang="en-US"/>
        </a:p>
      </dgm:t>
    </dgm:pt>
    <dgm:pt modelId="{EFCA0362-4D90-4E73-BA63-788D2835A78D}" type="sibTrans" cxnId="{2BE94923-C169-403F-8029-A6ABA229EA7E}">
      <dgm:prSet/>
      <dgm:spPr/>
      <dgm:t>
        <a:bodyPr/>
        <a:lstStyle/>
        <a:p>
          <a:endParaRPr lang="en-US"/>
        </a:p>
      </dgm:t>
    </dgm:pt>
    <dgm:pt modelId="{7509B284-3671-4F33-A759-D34C14CB3123}">
      <dgm:prSet/>
      <dgm:spPr/>
      <dgm:t>
        <a:bodyPr/>
        <a:lstStyle/>
        <a:p>
          <a:pPr rtl="0"/>
          <a:r>
            <a:rPr lang="en-US" smtClean="0"/>
            <a:t>Students research</a:t>
          </a:r>
          <a:endParaRPr lang="en-US"/>
        </a:p>
      </dgm:t>
    </dgm:pt>
    <dgm:pt modelId="{CB934E62-947A-4F15-B072-E2AB534BDBB0}" type="parTrans" cxnId="{DF815C50-19C2-4E9D-B69F-4CC7DE41FCCE}">
      <dgm:prSet/>
      <dgm:spPr/>
      <dgm:t>
        <a:bodyPr/>
        <a:lstStyle/>
        <a:p>
          <a:endParaRPr lang="en-US"/>
        </a:p>
      </dgm:t>
    </dgm:pt>
    <dgm:pt modelId="{F30C82F0-B618-4715-BE3A-DF117D9DA05C}" type="sibTrans" cxnId="{DF815C50-19C2-4E9D-B69F-4CC7DE41FCCE}">
      <dgm:prSet/>
      <dgm:spPr/>
      <dgm:t>
        <a:bodyPr/>
        <a:lstStyle/>
        <a:p>
          <a:endParaRPr lang="en-US"/>
        </a:p>
      </dgm:t>
    </dgm:pt>
    <dgm:pt modelId="{A83584D5-C2F6-4AD5-8836-587015B151C3}">
      <dgm:prSet/>
      <dgm:spPr/>
      <dgm:t>
        <a:bodyPr/>
        <a:lstStyle/>
        <a:p>
          <a:pPr rtl="0"/>
          <a:r>
            <a:rPr lang="en-US" smtClean="0"/>
            <a:t>and are constantly encouraged to ask questions, to find answers and to improve their projects</a:t>
          </a:r>
          <a:endParaRPr lang="en-US"/>
        </a:p>
      </dgm:t>
    </dgm:pt>
    <dgm:pt modelId="{8E5B28B7-B384-4AED-8E06-ED601B19AE70}" type="parTrans" cxnId="{E712B2C3-D5A2-47A7-8406-0AD297CF7CF1}">
      <dgm:prSet/>
      <dgm:spPr/>
      <dgm:t>
        <a:bodyPr/>
        <a:lstStyle/>
        <a:p>
          <a:endParaRPr lang="en-US"/>
        </a:p>
      </dgm:t>
    </dgm:pt>
    <dgm:pt modelId="{59E66BB7-A118-4835-A899-FD6BC2298323}" type="sibTrans" cxnId="{E712B2C3-D5A2-47A7-8406-0AD297CF7CF1}">
      <dgm:prSet/>
      <dgm:spPr/>
      <dgm:t>
        <a:bodyPr/>
        <a:lstStyle/>
        <a:p>
          <a:endParaRPr lang="en-US"/>
        </a:p>
      </dgm:t>
    </dgm:pt>
    <dgm:pt modelId="{2A707E0B-AAB6-46D2-811B-03B44D48A46C}">
      <dgm:prSet/>
      <dgm:spPr/>
      <dgm:t>
        <a:bodyPr/>
        <a:lstStyle/>
        <a:p>
          <a:pPr rtl="0"/>
          <a:r>
            <a:rPr lang="en-US" smtClean="0"/>
            <a:t>R</a:t>
          </a:r>
          <a:r>
            <a:rPr lang="x-none" smtClean="0"/>
            <a:t>aise awareness </a:t>
          </a:r>
          <a:endParaRPr lang="en-US"/>
        </a:p>
      </dgm:t>
    </dgm:pt>
    <dgm:pt modelId="{6A80F805-320A-436F-8B04-BCD2C154506D}" type="parTrans" cxnId="{E30E41F4-798B-4E39-B477-2E7AEFB82FB5}">
      <dgm:prSet/>
      <dgm:spPr/>
      <dgm:t>
        <a:bodyPr/>
        <a:lstStyle/>
        <a:p>
          <a:endParaRPr lang="en-US"/>
        </a:p>
      </dgm:t>
    </dgm:pt>
    <dgm:pt modelId="{E2E5822D-C0BB-4CE2-9337-CCC2FDEC21D2}" type="sibTrans" cxnId="{E30E41F4-798B-4E39-B477-2E7AEFB82FB5}">
      <dgm:prSet/>
      <dgm:spPr/>
      <dgm:t>
        <a:bodyPr/>
        <a:lstStyle/>
        <a:p>
          <a:endParaRPr lang="en-US"/>
        </a:p>
      </dgm:t>
    </dgm:pt>
    <dgm:pt modelId="{5643A3C4-CE83-4CCF-8FDB-6BED9637C643}">
      <dgm:prSet/>
      <dgm:spPr/>
      <dgm:t>
        <a:bodyPr/>
        <a:lstStyle/>
        <a:p>
          <a:pPr rtl="0"/>
          <a:r>
            <a:rPr lang="x-none" dirty="0" smtClean="0"/>
            <a:t>of the students</a:t>
          </a:r>
          <a:r>
            <a:rPr lang="en-US" dirty="0" smtClean="0"/>
            <a:t> about the</a:t>
          </a:r>
          <a:r>
            <a:rPr lang="x-none" dirty="0" smtClean="0"/>
            <a:t> people with disabilities, age-aware design, even with different culture values</a:t>
          </a:r>
          <a:endParaRPr lang="en-US" dirty="0"/>
        </a:p>
      </dgm:t>
    </dgm:pt>
    <dgm:pt modelId="{1C7B7463-F851-4DEB-9124-2AC8A51514BF}" type="parTrans" cxnId="{6C33FBBD-3413-443E-8F74-E910BC7F5106}">
      <dgm:prSet/>
      <dgm:spPr/>
      <dgm:t>
        <a:bodyPr/>
        <a:lstStyle/>
        <a:p>
          <a:endParaRPr lang="en-US"/>
        </a:p>
      </dgm:t>
    </dgm:pt>
    <dgm:pt modelId="{2D854A7A-C827-40C5-BA8F-9F36D4608777}" type="sibTrans" cxnId="{6C33FBBD-3413-443E-8F74-E910BC7F5106}">
      <dgm:prSet/>
      <dgm:spPr/>
      <dgm:t>
        <a:bodyPr/>
        <a:lstStyle/>
        <a:p>
          <a:endParaRPr lang="en-US"/>
        </a:p>
      </dgm:t>
    </dgm:pt>
    <dgm:pt modelId="{84865579-6602-48EA-843C-7490DE669097}" type="pres">
      <dgm:prSet presAssocID="{AEB6B750-7F00-41B8-AB6B-284FF20A79F1}" presName="Name0" presStyleCnt="0">
        <dgm:presLayoutVars>
          <dgm:dir/>
          <dgm:animLvl val="lvl"/>
          <dgm:resizeHandles val="exact"/>
        </dgm:presLayoutVars>
      </dgm:prSet>
      <dgm:spPr/>
    </dgm:pt>
    <dgm:pt modelId="{62CD2EC1-4F24-4950-93F0-BD8F0CD302D5}" type="pres">
      <dgm:prSet presAssocID="{FAC1C216-3815-4F9F-A9EA-8DF9AFD452D7}" presName="linNode" presStyleCnt="0"/>
      <dgm:spPr/>
    </dgm:pt>
    <dgm:pt modelId="{BC9C3E6C-C258-4B57-A932-BF9527F43A6A}" type="pres">
      <dgm:prSet presAssocID="{FAC1C216-3815-4F9F-A9EA-8DF9AFD452D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2C22BB7-7EDA-40D6-BA90-431DAA258BE2}" type="pres">
      <dgm:prSet presAssocID="{FAC1C216-3815-4F9F-A9EA-8DF9AFD452D7}" presName="descendantText" presStyleLbl="alignAccFollowNode1" presStyleIdx="0" presStyleCnt="3">
        <dgm:presLayoutVars>
          <dgm:bulletEnabled val="1"/>
        </dgm:presLayoutVars>
      </dgm:prSet>
      <dgm:spPr/>
    </dgm:pt>
    <dgm:pt modelId="{FF8D8B9A-F375-45B1-82A3-50465F51528F}" type="pres">
      <dgm:prSet presAssocID="{903CBA9C-467A-43BE-9056-A18E9F85E3D3}" presName="sp" presStyleCnt="0"/>
      <dgm:spPr/>
    </dgm:pt>
    <dgm:pt modelId="{41189DF4-063C-4BC4-9071-074AE5163AA6}" type="pres">
      <dgm:prSet presAssocID="{7509B284-3671-4F33-A759-D34C14CB3123}" presName="linNode" presStyleCnt="0"/>
      <dgm:spPr/>
    </dgm:pt>
    <dgm:pt modelId="{FDC98DD1-C894-4420-9E09-4BF36B4FA611}" type="pres">
      <dgm:prSet presAssocID="{7509B284-3671-4F33-A759-D34C14CB312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40E04B6-86B4-4908-94CD-E11EE34DF647}" type="pres">
      <dgm:prSet presAssocID="{7509B284-3671-4F33-A759-D34C14CB3123}" presName="descendantText" presStyleLbl="alignAccFollowNode1" presStyleIdx="1" presStyleCnt="3">
        <dgm:presLayoutVars>
          <dgm:bulletEnabled val="1"/>
        </dgm:presLayoutVars>
      </dgm:prSet>
      <dgm:spPr/>
    </dgm:pt>
    <dgm:pt modelId="{3CD734C3-B47D-4233-B5C1-C790DAE8D65D}" type="pres">
      <dgm:prSet presAssocID="{F30C82F0-B618-4715-BE3A-DF117D9DA05C}" presName="sp" presStyleCnt="0"/>
      <dgm:spPr/>
    </dgm:pt>
    <dgm:pt modelId="{8663EF5B-7F21-4F4C-8B7E-20B29C47D561}" type="pres">
      <dgm:prSet presAssocID="{2A707E0B-AAB6-46D2-811B-03B44D48A46C}" presName="linNode" presStyleCnt="0"/>
      <dgm:spPr/>
    </dgm:pt>
    <dgm:pt modelId="{F4CF1DF4-3A3E-49AD-9EB4-C35529AFD1B0}" type="pres">
      <dgm:prSet presAssocID="{2A707E0B-AAB6-46D2-811B-03B44D48A46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A785393-B9EF-4FB0-A098-63280AF8D60E}" type="pres">
      <dgm:prSet presAssocID="{2A707E0B-AAB6-46D2-811B-03B44D48A46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A16696B-7136-4DD6-BC7D-926B65B0F1F8}" type="presOf" srcId="{2A707E0B-AAB6-46D2-811B-03B44D48A46C}" destId="{F4CF1DF4-3A3E-49AD-9EB4-C35529AFD1B0}" srcOrd="0" destOrd="0" presId="urn:microsoft.com/office/officeart/2005/8/layout/vList5"/>
    <dgm:cxn modelId="{339A6D38-1E2A-44BB-A9D5-1A576CA5E176}" type="presOf" srcId="{00C729DD-25FC-4376-87A0-8EE7F490AF8F}" destId="{C2C22BB7-7EDA-40D6-BA90-431DAA258BE2}" srcOrd="0" destOrd="0" presId="urn:microsoft.com/office/officeart/2005/8/layout/vList5"/>
    <dgm:cxn modelId="{2BE94923-C169-403F-8029-A6ABA229EA7E}" srcId="{FAC1C216-3815-4F9F-A9EA-8DF9AFD452D7}" destId="{00C729DD-25FC-4376-87A0-8EE7F490AF8F}" srcOrd="0" destOrd="0" parTransId="{75BFDC6D-5ECB-462C-86CE-EE36EBB237F3}" sibTransId="{EFCA0362-4D90-4E73-BA63-788D2835A78D}"/>
    <dgm:cxn modelId="{DF815C50-19C2-4E9D-B69F-4CC7DE41FCCE}" srcId="{AEB6B750-7F00-41B8-AB6B-284FF20A79F1}" destId="{7509B284-3671-4F33-A759-D34C14CB3123}" srcOrd="1" destOrd="0" parTransId="{CB934E62-947A-4F15-B072-E2AB534BDBB0}" sibTransId="{F30C82F0-B618-4715-BE3A-DF117D9DA05C}"/>
    <dgm:cxn modelId="{545DE06E-98C7-4F9D-87AF-1235CD561798}" type="presOf" srcId="{7509B284-3671-4F33-A759-D34C14CB3123}" destId="{FDC98DD1-C894-4420-9E09-4BF36B4FA611}" srcOrd="0" destOrd="0" presId="urn:microsoft.com/office/officeart/2005/8/layout/vList5"/>
    <dgm:cxn modelId="{80BB0EE4-E60D-4D85-BE75-E44E021EA23B}" type="presOf" srcId="{FAC1C216-3815-4F9F-A9EA-8DF9AFD452D7}" destId="{BC9C3E6C-C258-4B57-A932-BF9527F43A6A}" srcOrd="0" destOrd="0" presId="urn:microsoft.com/office/officeart/2005/8/layout/vList5"/>
    <dgm:cxn modelId="{6C33FBBD-3413-443E-8F74-E910BC7F5106}" srcId="{2A707E0B-AAB6-46D2-811B-03B44D48A46C}" destId="{5643A3C4-CE83-4CCF-8FDB-6BED9637C643}" srcOrd="0" destOrd="0" parTransId="{1C7B7463-F851-4DEB-9124-2AC8A51514BF}" sibTransId="{2D854A7A-C827-40C5-BA8F-9F36D4608777}"/>
    <dgm:cxn modelId="{31B0B0BD-7C3C-4A28-8B4A-8B5A54652961}" type="presOf" srcId="{5643A3C4-CE83-4CCF-8FDB-6BED9637C643}" destId="{7A785393-B9EF-4FB0-A098-63280AF8D60E}" srcOrd="0" destOrd="0" presId="urn:microsoft.com/office/officeart/2005/8/layout/vList5"/>
    <dgm:cxn modelId="{FB81797D-2033-4963-ABEE-2B932B277E27}" type="presOf" srcId="{A83584D5-C2F6-4AD5-8836-587015B151C3}" destId="{F40E04B6-86B4-4908-94CD-E11EE34DF647}" srcOrd="0" destOrd="0" presId="urn:microsoft.com/office/officeart/2005/8/layout/vList5"/>
    <dgm:cxn modelId="{F8A86726-8286-4B58-8052-B3B25F666662}" type="presOf" srcId="{AEB6B750-7F00-41B8-AB6B-284FF20A79F1}" destId="{84865579-6602-48EA-843C-7490DE669097}" srcOrd="0" destOrd="0" presId="urn:microsoft.com/office/officeart/2005/8/layout/vList5"/>
    <dgm:cxn modelId="{E30E41F4-798B-4E39-B477-2E7AEFB82FB5}" srcId="{AEB6B750-7F00-41B8-AB6B-284FF20A79F1}" destId="{2A707E0B-AAB6-46D2-811B-03B44D48A46C}" srcOrd="2" destOrd="0" parTransId="{6A80F805-320A-436F-8B04-BCD2C154506D}" sibTransId="{E2E5822D-C0BB-4CE2-9337-CCC2FDEC21D2}"/>
    <dgm:cxn modelId="{EA151A76-50C6-42C7-A192-B50FD356B980}" srcId="{AEB6B750-7F00-41B8-AB6B-284FF20A79F1}" destId="{FAC1C216-3815-4F9F-A9EA-8DF9AFD452D7}" srcOrd="0" destOrd="0" parTransId="{F2EBD04F-7646-4C35-AE86-FBFA635DDE23}" sibTransId="{903CBA9C-467A-43BE-9056-A18E9F85E3D3}"/>
    <dgm:cxn modelId="{E712B2C3-D5A2-47A7-8406-0AD297CF7CF1}" srcId="{7509B284-3671-4F33-A759-D34C14CB3123}" destId="{A83584D5-C2F6-4AD5-8836-587015B151C3}" srcOrd="0" destOrd="0" parTransId="{8E5B28B7-B384-4AED-8E06-ED601B19AE70}" sibTransId="{59E66BB7-A118-4835-A899-FD6BC2298323}"/>
    <dgm:cxn modelId="{875AC007-7C79-40B8-9DFB-28037E426875}" type="presParOf" srcId="{84865579-6602-48EA-843C-7490DE669097}" destId="{62CD2EC1-4F24-4950-93F0-BD8F0CD302D5}" srcOrd="0" destOrd="0" presId="urn:microsoft.com/office/officeart/2005/8/layout/vList5"/>
    <dgm:cxn modelId="{9AB56F65-9186-40AA-B7BB-5158D1AE9C26}" type="presParOf" srcId="{62CD2EC1-4F24-4950-93F0-BD8F0CD302D5}" destId="{BC9C3E6C-C258-4B57-A932-BF9527F43A6A}" srcOrd="0" destOrd="0" presId="urn:microsoft.com/office/officeart/2005/8/layout/vList5"/>
    <dgm:cxn modelId="{8670FAC6-15F6-439C-B86A-3030DAEF545A}" type="presParOf" srcId="{62CD2EC1-4F24-4950-93F0-BD8F0CD302D5}" destId="{C2C22BB7-7EDA-40D6-BA90-431DAA258BE2}" srcOrd="1" destOrd="0" presId="urn:microsoft.com/office/officeart/2005/8/layout/vList5"/>
    <dgm:cxn modelId="{644A4951-93D6-4908-9AEC-1888C3C961D7}" type="presParOf" srcId="{84865579-6602-48EA-843C-7490DE669097}" destId="{FF8D8B9A-F375-45B1-82A3-50465F51528F}" srcOrd="1" destOrd="0" presId="urn:microsoft.com/office/officeart/2005/8/layout/vList5"/>
    <dgm:cxn modelId="{470A6B7D-485D-4E45-9C05-1BFF5F22AD32}" type="presParOf" srcId="{84865579-6602-48EA-843C-7490DE669097}" destId="{41189DF4-063C-4BC4-9071-074AE5163AA6}" srcOrd="2" destOrd="0" presId="urn:microsoft.com/office/officeart/2005/8/layout/vList5"/>
    <dgm:cxn modelId="{0A368142-38EA-4D21-8A24-6F4EAE46FE08}" type="presParOf" srcId="{41189DF4-063C-4BC4-9071-074AE5163AA6}" destId="{FDC98DD1-C894-4420-9E09-4BF36B4FA611}" srcOrd="0" destOrd="0" presId="urn:microsoft.com/office/officeart/2005/8/layout/vList5"/>
    <dgm:cxn modelId="{8E65922E-326C-4376-B36D-6FABAFD58B08}" type="presParOf" srcId="{41189DF4-063C-4BC4-9071-074AE5163AA6}" destId="{F40E04B6-86B4-4908-94CD-E11EE34DF647}" srcOrd="1" destOrd="0" presId="urn:microsoft.com/office/officeart/2005/8/layout/vList5"/>
    <dgm:cxn modelId="{CEED9332-4477-46B9-8149-74861983118D}" type="presParOf" srcId="{84865579-6602-48EA-843C-7490DE669097}" destId="{3CD734C3-B47D-4233-B5C1-C790DAE8D65D}" srcOrd="3" destOrd="0" presId="urn:microsoft.com/office/officeart/2005/8/layout/vList5"/>
    <dgm:cxn modelId="{D3AEF286-A857-423C-B0B2-D3DBC89E8B81}" type="presParOf" srcId="{84865579-6602-48EA-843C-7490DE669097}" destId="{8663EF5B-7F21-4F4C-8B7E-20B29C47D561}" srcOrd="4" destOrd="0" presId="urn:microsoft.com/office/officeart/2005/8/layout/vList5"/>
    <dgm:cxn modelId="{CE3523CE-FFDA-4BFD-BEC1-DD0DC8605109}" type="presParOf" srcId="{8663EF5B-7F21-4F4C-8B7E-20B29C47D561}" destId="{F4CF1DF4-3A3E-49AD-9EB4-C35529AFD1B0}" srcOrd="0" destOrd="0" presId="urn:microsoft.com/office/officeart/2005/8/layout/vList5"/>
    <dgm:cxn modelId="{7AF4E0FE-D02C-422A-9667-C51B727DDC8C}" type="presParOf" srcId="{8663EF5B-7F21-4F4C-8B7E-20B29C47D561}" destId="{7A785393-B9EF-4FB0-A098-63280AF8D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AE2A9-DB28-4376-BC3D-3691A2558E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0ED8B9-8330-4333-8A9D-410519F4AD7D}">
      <dgm:prSet/>
      <dgm:spPr/>
      <dgm:t>
        <a:bodyPr/>
        <a:lstStyle/>
        <a:p>
          <a:pPr rtl="0"/>
          <a:r>
            <a:rPr lang="en-US" smtClean="0"/>
            <a:t>Theory </a:t>
          </a:r>
          <a:endParaRPr lang="en-US"/>
        </a:p>
      </dgm:t>
    </dgm:pt>
    <dgm:pt modelId="{063236AE-CA67-4F4E-8D7E-65BA7D6CC83F}" type="parTrans" cxnId="{ED89F4D1-90D9-4002-8BF0-9DC7E533BFCB}">
      <dgm:prSet/>
      <dgm:spPr/>
      <dgm:t>
        <a:bodyPr/>
        <a:lstStyle/>
        <a:p>
          <a:endParaRPr lang="en-US"/>
        </a:p>
      </dgm:t>
    </dgm:pt>
    <dgm:pt modelId="{72D5EE95-4AC7-441C-8F71-C70CACAC7338}" type="sibTrans" cxnId="{ED89F4D1-90D9-4002-8BF0-9DC7E533BFCB}">
      <dgm:prSet/>
      <dgm:spPr/>
      <dgm:t>
        <a:bodyPr/>
        <a:lstStyle/>
        <a:p>
          <a:endParaRPr lang="en-US"/>
        </a:p>
      </dgm:t>
    </dgm:pt>
    <dgm:pt modelId="{DCDAA691-A30B-48F4-A268-3742109FF665}">
      <dgm:prSet/>
      <dgm:spPr/>
      <dgm:t>
        <a:bodyPr/>
        <a:lstStyle/>
        <a:p>
          <a:pPr rtl="0"/>
          <a:r>
            <a:rPr lang="en-US" smtClean="0"/>
            <a:t>Classical teaching classes </a:t>
          </a:r>
          <a:endParaRPr lang="en-US"/>
        </a:p>
      </dgm:t>
    </dgm:pt>
    <dgm:pt modelId="{6AB51026-CF3D-4104-879D-E12F1584ADE9}" type="parTrans" cxnId="{510D4012-80ED-4301-8BBD-F7CA891A1037}">
      <dgm:prSet/>
      <dgm:spPr/>
      <dgm:t>
        <a:bodyPr/>
        <a:lstStyle/>
        <a:p>
          <a:endParaRPr lang="en-US"/>
        </a:p>
      </dgm:t>
    </dgm:pt>
    <dgm:pt modelId="{B5A05E60-F565-4F43-B2AC-FAFD4C25C745}" type="sibTrans" cxnId="{510D4012-80ED-4301-8BBD-F7CA891A1037}">
      <dgm:prSet/>
      <dgm:spPr/>
      <dgm:t>
        <a:bodyPr/>
        <a:lstStyle/>
        <a:p>
          <a:endParaRPr lang="en-US"/>
        </a:p>
      </dgm:t>
    </dgm:pt>
    <dgm:pt modelId="{1C911ACC-9DDA-464A-971D-6FBB7780508D}">
      <dgm:prSet/>
      <dgm:spPr/>
      <dgm:t>
        <a:bodyPr/>
        <a:lstStyle/>
        <a:p>
          <a:pPr rtl="0"/>
          <a:r>
            <a:rPr lang="en-US" smtClean="0"/>
            <a:t>Great addition - Invited lecturers</a:t>
          </a:r>
          <a:endParaRPr lang="en-US"/>
        </a:p>
      </dgm:t>
    </dgm:pt>
    <dgm:pt modelId="{CA870E76-18D3-4FC7-AEC9-E5BF0FEE80AF}" type="parTrans" cxnId="{0EC26486-0984-418A-AC8F-64CCA94CAF72}">
      <dgm:prSet/>
      <dgm:spPr/>
      <dgm:t>
        <a:bodyPr/>
        <a:lstStyle/>
        <a:p>
          <a:endParaRPr lang="en-US"/>
        </a:p>
      </dgm:t>
    </dgm:pt>
    <dgm:pt modelId="{DF7730FA-12E1-45F0-88B9-A0F769BDBE61}" type="sibTrans" cxnId="{0EC26486-0984-418A-AC8F-64CCA94CAF72}">
      <dgm:prSet/>
      <dgm:spPr/>
      <dgm:t>
        <a:bodyPr/>
        <a:lstStyle/>
        <a:p>
          <a:endParaRPr lang="en-US"/>
        </a:p>
      </dgm:t>
    </dgm:pt>
    <dgm:pt modelId="{AB1D1CBC-DEF2-46E9-B630-3DC730E407EA}">
      <dgm:prSet/>
      <dgm:spPr/>
      <dgm:t>
        <a:bodyPr/>
        <a:lstStyle/>
        <a:p>
          <a:pPr rtl="0"/>
          <a:r>
            <a:rPr lang="en-US" i="1" smtClean="0"/>
            <a:t>people involved in practical HCI design: digital artists that have created successful GUIs, software developers, hardware creators and other company representatives</a:t>
          </a:r>
          <a:endParaRPr lang="en-US"/>
        </a:p>
      </dgm:t>
    </dgm:pt>
    <dgm:pt modelId="{9AE85D02-F882-442F-9508-C5BCD8A20D1E}" type="parTrans" cxnId="{A11FB9EC-8145-4D7F-A202-FBAFD298A9ED}">
      <dgm:prSet/>
      <dgm:spPr/>
      <dgm:t>
        <a:bodyPr/>
        <a:lstStyle/>
        <a:p>
          <a:endParaRPr lang="en-US"/>
        </a:p>
      </dgm:t>
    </dgm:pt>
    <dgm:pt modelId="{925AA715-9D26-419D-A95D-FB436EF31A32}" type="sibTrans" cxnId="{A11FB9EC-8145-4D7F-A202-FBAFD298A9ED}">
      <dgm:prSet/>
      <dgm:spPr/>
      <dgm:t>
        <a:bodyPr/>
        <a:lstStyle/>
        <a:p>
          <a:endParaRPr lang="en-US"/>
        </a:p>
      </dgm:t>
    </dgm:pt>
    <dgm:pt modelId="{68A9DE7F-28DC-493B-AEB3-FF6D8C7FCF7D}">
      <dgm:prSet/>
      <dgm:spPr/>
      <dgm:t>
        <a:bodyPr/>
        <a:lstStyle/>
        <a:p>
          <a:pPr rtl="0"/>
          <a:r>
            <a:rPr lang="en-US" smtClean="0"/>
            <a:t>There is a change in the perception and it challenges the students to think “outside the frame”</a:t>
          </a:r>
          <a:endParaRPr lang="en-US"/>
        </a:p>
      </dgm:t>
    </dgm:pt>
    <dgm:pt modelId="{9496D1A8-A401-42F2-88F6-A48C01D70D5E}" type="parTrans" cxnId="{ABD1149B-C203-49C9-A0CE-85D929C51B15}">
      <dgm:prSet/>
      <dgm:spPr/>
      <dgm:t>
        <a:bodyPr/>
        <a:lstStyle/>
        <a:p>
          <a:endParaRPr lang="en-US"/>
        </a:p>
      </dgm:t>
    </dgm:pt>
    <dgm:pt modelId="{C3E7D760-1EC0-4205-A814-C579D4DD8564}" type="sibTrans" cxnId="{ABD1149B-C203-49C9-A0CE-85D929C51B15}">
      <dgm:prSet/>
      <dgm:spPr/>
      <dgm:t>
        <a:bodyPr/>
        <a:lstStyle/>
        <a:p>
          <a:endParaRPr lang="en-US"/>
        </a:p>
      </dgm:t>
    </dgm:pt>
    <dgm:pt modelId="{49F76479-40F2-484A-AF08-60A6453CF81C}">
      <dgm:prSet/>
      <dgm:spPr/>
      <dgm:t>
        <a:bodyPr/>
        <a:lstStyle/>
        <a:p>
          <a:pPr rtl="0"/>
          <a:r>
            <a:rPr lang="en-US" i="1" smtClean="0"/>
            <a:t>This makes the course enriched with components, which are rarely thought in Computer science curricula. </a:t>
          </a:r>
          <a:endParaRPr lang="en-US"/>
        </a:p>
      </dgm:t>
    </dgm:pt>
    <dgm:pt modelId="{D0E6EFA0-7159-44F2-A1CA-E9576CECDF3B}" type="parTrans" cxnId="{A4CB4E73-B44F-4E8C-8261-26E5E6A37278}">
      <dgm:prSet/>
      <dgm:spPr/>
      <dgm:t>
        <a:bodyPr/>
        <a:lstStyle/>
        <a:p>
          <a:endParaRPr lang="en-US"/>
        </a:p>
      </dgm:t>
    </dgm:pt>
    <dgm:pt modelId="{3CA36DDB-59A5-4FAC-8EFC-6224FA932035}" type="sibTrans" cxnId="{A4CB4E73-B44F-4E8C-8261-26E5E6A37278}">
      <dgm:prSet/>
      <dgm:spPr/>
      <dgm:t>
        <a:bodyPr/>
        <a:lstStyle/>
        <a:p>
          <a:endParaRPr lang="en-US"/>
        </a:p>
      </dgm:t>
    </dgm:pt>
    <dgm:pt modelId="{403C5E72-9816-416E-8260-A8D6D5C2C5D0}" type="pres">
      <dgm:prSet presAssocID="{4C7AE2A9-DB28-4376-BC3D-3691A2558E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A4DB2-A9F6-414A-8264-8A339E72C2AA}" type="pres">
      <dgm:prSet presAssocID="{330ED8B9-8330-4333-8A9D-410519F4AD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706FF-2268-4ED7-AC11-EC7238CE7C32}" type="pres">
      <dgm:prSet presAssocID="{330ED8B9-8330-4333-8A9D-410519F4AD7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FB9EC-8145-4D7F-A202-FBAFD298A9ED}" srcId="{1C911ACC-9DDA-464A-971D-6FBB7780508D}" destId="{AB1D1CBC-DEF2-46E9-B630-3DC730E407EA}" srcOrd="0" destOrd="0" parTransId="{9AE85D02-F882-442F-9508-C5BCD8A20D1E}" sibTransId="{925AA715-9D26-419D-A95D-FB436EF31A32}"/>
    <dgm:cxn modelId="{ABD1149B-C203-49C9-A0CE-85D929C51B15}" srcId="{330ED8B9-8330-4333-8A9D-410519F4AD7D}" destId="{68A9DE7F-28DC-493B-AEB3-FF6D8C7FCF7D}" srcOrd="2" destOrd="0" parTransId="{9496D1A8-A401-42F2-88F6-A48C01D70D5E}" sibTransId="{C3E7D760-1EC0-4205-A814-C579D4DD8564}"/>
    <dgm:cxn modelId="{A111CCDA-A45D-4DA7-85FE-2BB5D24AC94D}" type="presOf" srcId="{330ED8B9-8330-4333-8A9D-410519F4AD7D}" destId="{851A4DB2-A9F6-414A-8264-8A339E72C2AA}" srcOrd="0" destOrd="0" presId="urn:microsoft.com/office/officeart/2005/8/layout/vList2"/>
    <dgm:cxn modelId="{86F20556-1A65-4086-8C30-8C30D711FE71}" type="presOf" srcId="{49F76479-40F2-484A-AF08-60A6453CF81C}" destId="{37E706FF-2268-4ED7-AC11-EC7238CE7C32}" srcOrd="0" destOrd="4" presId="urn:microsoft.com/office/officeart/2005/8/layout/vList2"/>
    <dgm:cxn modelId="{2CEA4849-C8DA-4DC6-B54C-B4FB6A8BCF59}" type="presOf" srcId="{4C7AE2A9-DB28-4376-BC3D-3691A2558E3F}" destId="{403C5E72-9816-416E-8260-A8D6D5C2C5D0}" srcOrd="0" destOrd="0" presId="urn:microsoft.com/office/officeart/2005/8/layout/vList2"/>
    <dgm:cxn modelId="{DD2670D6-2585-4CF3-BDCC-97CA4D20FA6C}" type="presOf" srcId="{68A9DE7F-28DC-493B-AEB3-FF6D8C7FCF7D}" destId="{37E706FF-2268-4ED7-AC11-EC7238CE7C32}" srcOrd="0" destOrd="3" presId="urn:microsoft.com/office/officeart/2005/8/layout/vList2"/>
    <dgm:cxn modelId="{0EC26486-0984-418A-AC8F-64CCA94CAF72}" srcId="{330ED8B9-8330-4333-8A9D-410519F4AD7D}" destId="{1C911ACC-9DDA-464A-971D-6FBB7780508D}" srcOrd="1" destOrd="0" parTransId="{CA870E76-18D3-4FC7-AEC9-E5BF0FEE80AF}" sibTransId="{DF7730FA-12E1-45F0-88B9-A0F769BDBE61}"/>
    <dgm:cxn modelId="{3E1041CE-AA35-4B8E-BC38-E69EA2BB8EB6}" type="presOf" srcId="{AB1D1CBC-DEF2-46E9-B630-3DC730E407EA}" destId="{37E706FF-2268-4ED7-AC11-EC7238CE7C32}" srcOrd="0" destOrd="2" presId="urn:microsoft.com/office/officeart/2005/8/layout/vList2"/>
    <dgm:cxn modelId="{F1AAFCB2-CB48-400D-A1B6-EC2AC22617A5}" type="presOf" srcId="{1C911ACC-9DDA-464A-971D-6FBB7780508D}" destId="{37E706FF-2268-4ED7-AC11-EC7238CE7C32}" srcOrd="0" destOrd="1" presId="urn:microsoft.com/office/officeart/2005/8/layout/vList2"/>
    <dgm:cxn modelId="{A4CB4E73-B44F-4E8C-8261-26E5E6A37278}" srcId="{68A9DE7F-28DC-493B-AEB3-FF6D8C7FCF7D}" destId="{49F76479-40F2-484A-AF08-60A6453CF81C}" srcOrd="0" destOrd="0" parTransId="{D0E6EFA0-7159-44F2-A1CA-E9576CECDF3B}" sibTransId="{3CA36DDB-59A5-4FAC-8EFC-6224FA932035}"/>
    <dgm:cxn modelId="{510D4012-80ED-4301-8BBD-F7CA891A1037}" srcId="{330ED8B9-8330-4333-8A9D-410519F4AD7D}" destId="{DCDAA691-A30B-48F4-A268-3742109FF665}" srcOrd="0" destOrd="0" parTransId="{6AB51026-CF3D-4104-879D-E12F1584ADE9}" sibTransId="{B5A05E60-F565-4F43-B2AC-FAFD4C25C745}"/>
    <dgm:cxn modelId="{ED89F4D1-90D9-4002-8BF0-9DC7E533BFCB}" srcId="{4C7AE2A9-DB28-4376-BC3D-3691A2558E3F}" destId="{330ED8B9-8330-4333-8A9D-410519F4AD7D}" srcOrd="0" destOrd="0" parTransId="{063236AE-CA67-4F4E-8D7E-65BA7D6CC83F}" sibTransId="{72D5EE95-4AC7-441C-8F71-C70CACAC7338}"/>
    <dgm:cxn modelId="{1C7D13CD-FA5F-4E1B-B7BE-834108887A8A}" type="presOf" srcId="{DCDAA691-A30B-48F4-A268-3742109FF665}" destId="{37E706FF-2268-4ED7-AC11-EC7238CE7C32}" srcOrd="0" destOrd="0" presId="urn:microsoft.com/office/officeart/2005/8/layout/vList2"/>
    <dgm:cxn modelId="{926F9595-FB14-4A30-BE93-0E7C0B7FD0C4}" type="presParOf" srcId="{403C5E72-9816-416E-8260-A8D6D5C2C5D0}" destId="{851A4DB2-A9F6-414A-8264-8A339E72C2AA}" srcOrd="0" destOrd="0" presId="urn:microsoft.com/office/officeart/2005/8/layout/vList2"/>
    <dgm:cxn modelId="{D59F6813-7083-4F8E-BDAA-81E1E2E0A2F8}" type="presParOf" srcId="{403C5E72-9816-416E-8260-A8D6D5C2C5D0}" destId="{37E706FF-2268-4ED7-AC11-EC7238CE7C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D0DCC-C019-4DAE-87C4-1804F51530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D21CA6-21E7-451C-BDCC-5230AC45A40A}">
      <dgm:prSet/>
      <dgm:spPr/>
      <dgm:t>
        <a:bodyPr/>
        <a:lstStyle/>
        <a:p>
          <a:pPr rtl="0"/>
          <a:r>
            <a:rPr lang="en-US" smtClean="0"/>
            <a:t>Projects</a:t>
          </a:r>
          <a:endParaRPr lang="en-US"/>
        </a:p>
      </dgm:t>
    </dgm:pt>
    <dgm:pt modelId="{095FA4B6-E2D0-4884-BD53-E96B29DBBFE8}" type="parTrans" cxnId="{6FD5025D-DE48-4E62-9D36-0D00086EBDC8}">
      <dgm:prSet/>
      <dgm:spPr/>
      <dgm:t>
        <a:bodyPr/>
        <a:lstStyle/>
        <a:p>
          <a:endParaRPr lang="en-US"/>
        </a:p>
      </dgm:t>
    </dgm:pt>
    <dgm:pt modelId="{07C9C37E-0FB9-4FED-A03A-A9B190963D16}" type="sibTrans" cxnId="{6FD5025D-DE48-4E62-9D36-0D00086EBDC8}">
      <dgm:prSet/>
      <dgm:spPr/>
      <dgm:t>
        <a:bodyPr/>
        <a:lstStyle/>
        <a:p>
          <a:endParaRPr lang="en-US"/>
        </a:p>
      </dgm:t>
    </dgm:pt>
    <dgm:pt modelId="{E6837437-D452-49C4-947E-D8A9B7DBC15B}">
      <dgm:prSet/>
      <dgm:spPr/>
      <dgm:t>
        <a:bodyPr/>
        <a:lstStyle/>
        <a:p>
          <a:pPr rtl="0"/>
          <a:r>
            <a:rPr lang="en-US" smtClean="0"/>
            <a:t>At the beginning of the semester the students propose a challenging project they are interested to produce </a:t>
          </a:r>
          <a:endParaRPr lang="en-US"/>
        </a:p>
      </dgm:t>
    </dgm:pt>
    <dgm:pt modelId="{A8B7AE8C-A228-4F22-BAD1-12C0A9F5086D}" type="parTrans" cxnId="{819502BC-267F-4C6A-B3EA-A6FD4054B2FA}">
      <dgm:prSet/>
      <dgm:spPr/>
      <dgm:t>
        <a:bodyPr/>
        <a:lstStyle/>
        <a:p>
          <a:endParaRPr lang="en-US"/>
        </a:p>
      </dgm:t>
    </dgm:pt>
    <dgm:pt modelId="{DCC46730-150D-4B3D-BF1A-368E6F3B65FF}" type="sibTrans" cxnId="{819502BC-267F-4C6A-B3EA-A6FD4054B2FA}">
      <dgm:prSet/>
      <dgm:spPr/>
      <dgm:t>
        <a:bodyPr/>
        <a:lstStyle/>
        <a:p>
          <a:endParaRPr lang="en-US"/>
        </a:p>
      </dgm:t>
    </dgm:pt>
    <dgm:pt modelId="{4A51E406-1701-4EDA-BC5F-0BCAF5DEA8EC}">
      <dgm:prSet/>
      <dgm:spPr/>
      <dgm:t>
        <a:bodyPr/>
        <a:lstStyle/>
        <a:p>
          <a:pPr rtl="0"/>
          <a:r>
            <a:rPr lang="en-US" i="1" smtClean="0"/>
            <a:t>the proposal is in form of scenarios and high-level goals</a:t>
          </a:r>
          <a:endParaRPr lang="en-US"/>
        </a:p>
      </dgm:t>
    </dgm:pt>
    <dgm:pt modelId="{36C37E55-F0BB-4666-A93B-C178D19C6B9F}" type="parTrans" cxnId="{628C08F9-7BF2-4DE2-BAB5-AD19F608673A}">
      <dgm:prSet/>
      <dgm:spPr/>
      <dgm:t>
        <a:bodyPr/>
        <a:lstStyle/>
        <a:p>
          <a:endParaRPr lang="en-US"/>
        </a:p>
      </dgm:t>
    </dgm:pt>
    <dgm:pt modelId="{63AE0BC1-2768-45DF-A575-9977EAED4D97}" type="sibTrans" cxnId="{628C08F9-7BF2-4DE2-BAB5-AD19F608673A}">
      <dgm:prSet/>
      <dgm:spPr/>
      <dgm:t>
        <a:bodyPr/>
        <a:lstStyle/>
        <a:p>
          <a:endParaRPr lang="en-US"/>
        </a:p>
      </dgm:t>
    </dgm:pt>
    <dgm:pt modelId="{35200150-D24D-41C3-8524-3344A2218D5F}">
      <dgm:prSet/>
      <dgm:spPr/>
      <dgm:t>
        <a:bodyPr/>
        <a:lstStyle/>
        <a:p>
          <a:pPr rtl="0"/>
          <a:r>
            <a:rPr lang="en-US" smtClean="0"/>
            <a:t>Team creation is encouraged, but individual work is allowed as well</a:t>
          </a:r>
          <a:endParaRPr lang="en-US"/>
        </a:p>
      </dgm:t>
    </dgm:pt>
    <dgm:pt modelId="{58F63930-2C70-4A5C-A467-B7ADE38F4ECA}" type="parTrans" cxnId="{28924F8D-EEB6-49A4-B894-A917D7AE72FF}">
      <dgm:prSet/>
      <dgm:spPr/>
      <dgm:t>
        <a:bodyPr/>
        <a:lstStyle/>
        <a:p>
          <a:endParaRPr lang="en-US"/>
        </a:p>
      </dgm:t>
    </dgm:pt>
    <dgm:pt modelId="{FD2DC30D-0B67-4BE4-90DF-426B698DB65D}" type="sibTrans" cxnId="{28924F8D-EEB6-49A4-B894-A917D7AE72FF}">
      <dgm:prSet/>
      <dgm:spPr/>
      <dgm:t>
        <a:bodyPr/>
        <a:lstStyle/>
        <a:p>
          <a:endParaRPr lang="en-US"/>
        </a:p>
      </dgm:t>
    </dgm:pt>
    <dgm:pt modelId="{20EAAFFB-5F45-4CEA-B340-A5720437DBED}">
      <dgm:prSet/>
      <dgm:spPr/>
      <dgm:t>
        <a:bodyPr/>
        <a:lstStyle/>
        <a:p>
          <a:pPr rtl="0"/>
          <a:endParaRPr lang="en-US"/>
        </a:p>
      </dgm:t>
    </dgm:pt>
    <dgm:pt modelId="{F83DE15B-0E77-49B1-879A-E9A5B57523DB}" type="parTrans" cxnId="{2A88365C-6F10-4306-8B12-1B421ECCC610}">
      <dgm:prSet/>
      <dgm:spPr/>
      <dgm:t>
        <a:bodyPr/>
        <a:lstStyle/>
        <a:p>
          <a:endParaRPr lang="en-US"/>
        </a:p>
      </dgm:t>
    </dgm:pt>
    <dgm:pt modelId="{A6D94980-D02F-4E74-8E41-744EE6B8CA37}" type="sibTrans" cxnId="{2A88365C-6F10-4306-8B12-1B421ECCC610}">
      <dgm:prSet/>
      <dgm:spPr/>
      <dgm:t>
        <a:bodyPr/>
        <a:lstStyle/>
        <a:p>
          <a:endParaRPr lang="en-US"/>
        </a:p>
      </dgm:t>
    </dgm:pt>
    <dgm:pt modelId="{94DE9C73-E86A-4004-BD0F-568C2C2F14FF}">
      <dgm:prSet/>
      <dgm:spPr/>
      <dgm:t>
        <a:bodyPr/>
        <a:lstStyle/>
        <a:p>
          <a:pPr rtl="0"/>
          <a:r>
            <a:rPr lang="en-US" smtClean="0"/>
            <a:t>For the rest of the semester students actively work on their project and have milestones they should achieve, </a:t>
          </a:r>
          <a:endParaRPr lang="en-US"/>
        </a:p>
      </dgm:t>
    </dgm:pt>
    <dgm:pt modelId="{ED29A288-1895-43DE-BF3E-3A011966F3FB}" type="parTrans" cxnId="{E0F5EB20-2EE1-44AA-AD3A-F64378D492BC}">
      <dgm:prSet/>
      <dgm:spPr/>
      <dgm:t>
        <a:bodyPr/>
        <a:lstStyle/>
        <a:p>
          <a:endParaRPr lang="en-US"/>
        </a:p>
      </dgm:t>
    </dgm:pt>
    <dgm:pt modelId="{3AF31594-A7C9-4CE5-A822-6CB73E647332}" type="sibTrans" cxnId="{E0F5EB20-2EE1-44AA-AD3A-F64378D492BC}">
      <dgm:prSet/>
      <dgm:spPr/>
      <dgm:t>
        <a:bodyPr/>
        <a:lstStyle/>
        <a:p>
          <a:endParaRPr lang="en-US"/>
        </a:p>
      </dgm:t>
    </dgm:pt>
    <dgm:pt modelId="{2E7626D5-37E4-4F13-900E-A44418BC9280}" type="pres">
      <dgm:prSet presAssocID="{443D0DCC-C019-4DAE-87C4-1804F51530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F10FA-2A4F-4349-AFB5-9ECA7DEBF5F2}" type="pres">
      <dgm:prSet presAssocID="{ABD21CA6-21E7-451C-BDCC-5230AC45A4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9AE61-7026-4736-9DE8-0110EA20E984}" type="pres">
      <dgm:prSet presAssocID="{ABD21CA6-21E7-451C-BDCC-5230AC45A4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F849D-73E0-4257-BDC1-591539C28FC3}" type="presOf" srcId="{E6837437-D452-49C4-947E-D8A9B7DBC15B}" destId="{0C39AE61-7026-4736-9DE8-0110EA20E984}" srcOrd="0" destOrd="0" presId="urn:microsoft.com/office/officeart/2005/8/layout/vList2"/>
    <dgm:cxn modelId="{6FD5025D-DE48-4E62-9D36-0D00086EBDC8}" srcId="{443D0DCC-C019-4DAE-87C4-1804F515300B}" destId="{ABD21CA6-21E7-451C-BDCC-5230AC45A40A}" srcOrd="0" destOrd="0" parTransId="{095FA4B6-E2D0-4884-BD53-E96B29DBBFE8}" sibTransId="{07C9C37E-0FB9-4FED-A03A-A9B190963D16}"/>
    <dgm:cxn modelId="{2A88365C-6F10-4306-8B12-1B421ECCC610}" srcId="{ABD21CA6-21E7-451C-BDCC-5230AC45A40A}" destId="{20EAAFFB-5F45-4CEA-B340-A5720437DBED}" srcOrd="2" destOrd="0" parTransId="{F83DE15B-0E77-49B1-879A-E9A5B57523DB}" sibTransId="{A6D94980-D02F-4E74-8E41-744EE6B8CA37}"/>
    <dgm:cxn modelId="{4415E909-D5FB-4F49-B118-F6E1DE79B635}" type="presOf" srcId="{4A51E406-1701-4EDA-BC5F-0BCAF5DEA8EC}" destId="{0C39AE61-7026-4736-9DE8-0110EA20E984}" srcOrd="0" destOrd="1" presId="urn:microsoft.com/office/officeart/2005/8/layout/vList2"/>
    <dgm:cxn modelId="{539B37A7-18B2-416D-A740-A782DAE88079}" type="presOf" srcId="{ABD21CA6-21E7-451C-BDCC-5230AC45A40A}" destId="{468F10FA-2A4F-4349-AFB5-9ECA7DEBF5F2}" srcOrd="0" destOrd="0" presId="urn:microsoft.com/office/officeart/2005/8/layout/vList2"/>
    <dgm:cxn modelId="{E0F5EB20-2EE1-44AA-AD3A-F64378D492BC}" srcId="{ABD21CA6-21E7-451C-BDCC-5230AC45A40A}" destId="{94DE9C73-E86A-4004-BD0F-568C2C2F14FF}" srcOrd="3" destOrd="0" parTransId="{ED29A288-1895-43DE-BF3E-3A011966F3FB}" sibTransId="{3AF31594-A7C9-4CE5-A822-6CB73E647332}"/>
    <dgm:cxn modelId="{2F9D62F5-71C2-459C-97F0-37AD5E8AE8BC}" type="presOf" srcId="{443D0DCC-C019-4DAE-87C4-1804F515300B}" destId="{2E7626D5-37E4-4F13-900E-A44418BC9280}" srcOrd="0" destOrd="0" presId="urn:microsoft.com/office/officeart/2005/8/layout/vList2"/>
    <dgm:cxn modelId="{4025C787-F7C1-4682-B65D-E8611911311A}" type="presOf" srcId="{35200150-D24D-41C3-8524-3344A2218D5F}" destId="{0C39AE61-7026-4736-9DE8-0110EA20E984}" srcOrd="0" destOrd="2" presId="urn:microsoft.com/office/officeart/2005/8/layout/vList2"/>
    <dgm:cxn modelId="{628C08F9-7BF2-4DE2-BAB5-AD19F608673A}" srcId="{E6837437-D452-49C4-947E-D8A9B7DBC15B}" destId="{4A51E406-1701-4EDA-BC5F-0BCAF5DEA8EC}" srcOrd="0" destOrd="0" parTransId="{36C37E55-F0BB-4666-A93B-C178D19C6B9F}" sibTransId="{63AE0BC1-2768-45DF-A575-9977EAED4D97}"/>
    <dgm:cxn modelId="{819502BC-267F-4C6A-B3EA-A6FD4054B2FA}" srcId="{ABD21CA6-21E7-451C-BDCC-5230AC45A40A}" destId="{E6837437-D452-49C4-947E-D8A9B7DBC15B}" srcOrd="0" destOrd="0" parTransId="{A8B7AE8C-A228-4F22-BAD1-12C0A9F5086D}" sibTransId="{DCC46730-150D-4B3D-BF1A-368E6F3B65FF}"/>
    <dgm:cxn modelId="{28924F8D-EEB6-49A4-B894-A917D7AE72FF}" srcId="{ABD21CA6-21E7-451C-BDCC-5230AC45A40A}" destId="{35200150-D24D-41C3-8524-3344A2218D5F}" srcOrd="1" destOrd="0" parTransId="{58F63930-2C70-4A5C-A467-B7ADE38F4ECA}" sibTransId="{FD2DC30D-0B67-4BE4-90DF-426B698DB65D}"/>
    <dgm:cxn modelId="{41899202-7E51-44EA-96E2-5716BD022203}" type="presOf" srcId="{20EAAFFB-5F45-4CEA-B340-A5720437DBED}" destId="{0C39AE61-7026-4736-9DE8-0110EA20E984}" srcOrd="0" destOrd="3" presId="urn:microsoft.com/office/officeart/2005/8/layout/vList2"/>
    <dgm:cxn modelId="{8DFF09B9-6763-47B7-9156-B48BF5917639}" type="presOf" srcId="{94DE9C73-E86A-4004-BD0F-568C2C2F14FF}" destId="{0C39AE61-7026-4736-9DE8-0110EA20E984}" srcOrd="0" destOrd="4" presId="urn:microsoft.com/office/officeart/2005/8/layout/vList2"/>
    <dgm:cxn modelId="{5597042E-7B01-4250-9434-7D5E04F5BEA2}" type="presParOf" srcId="{2E7626D5-37E4-4F13-900E-A44418BC9280}" destId="{468F10FA-2A4F-4349-AFB5-9ECA7DEBF5F2}" srcOrd="0" destOrd="0" presId="urn:microsoft.com/office/officeart/2005/8/layout/vList2"/>
    <dgm:cxn modelId="{E06B428E-3215-4503-90BE-4B1C92A26610}" type="presParOf" srcId="{2E7626D5-37E4-4F13-900E-A44418BC9280}" destId="{0C39AE61-7026-4736-9DE8-0110EA20E98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B812C-1770-42B7-BF13-BACB6461EA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84638-3273-4483-9EE8-BD858F265E19}">
      <dgm:prSet/>
      <dgm:spPr/>
      <dgm:t>
        <a:bodyPr/>
        <a:lstStyle/>
        <a:p>
          <a:pPr rtl="0"/>
          <a:r>
            <a:rPr lang="en-US" dirty="0" smtClean="0"/>
            <a:t>Touch something close to heart</a:t>
          </a:r>
          <a:endParaRPr lang="en-US" dirty="0"/>
        </a:p>
      </dgm:t>
    </dgm:pt>
    <dgm:pt modelId="{3D36B854-0A63-4B1B-A13D-56EAC52A9941}" type="parTrans" cxnId="{FBEF5D60-6C6A-4241-B8FF-7B6711DF292B}">
      <dgm:prSet/>
      <dgm:spPr/>
      <dgm:t>
        <a:bodyPr/>
        <a:lstStyle/>
        <a:p>
          <a:endParaRPr lang="en-US"/>
        </a:p>
      </dgm:t>
    </dgm:pt>
    <dgm:pt modelId="{7FFF7294-76FC-45D9-9A1A-F05CABFBE4F8}" type="sibTrans" cxnId="{FBEF5D60-6C6A-4241-B8FF-7B6711DF292B}">
      <dgm:prSet/>
      <dgm:spPr/>
      <dgm:t>
        <a:bodyPr/>
        <a:lstStyle/>
        <a:p>
          <a:endParaRPr lang="en-US"/>
        </a:p>
      </dgm:t>
    </dgm:pt>
    <dgm:pt modelId="{EDA4997D-A395-4E0D-A962-766DCAEA8E61}">
      <dgm:prSet/>
      <dgm:spPr/>
      <dgm:t>
        <a:bodyPr/>
        <a:lstStyle/>
        <a:p>
          <a:pPr rtl="0"/>
          <a:r>
            <a:rPr lang="en-US" smtClean="0"/>
            <a:t>Family members</a:t>
          </a:r>
          <a:endParaRPr lang="en-US"/>
        </a:p>
      </dgm:t>
    </dgm:pt>
    <dgm:pt modelId="{B16C1575-3505-492E-8C40-6F65114BAB7B}" type="parTrans" cxnId="{AA8C730A-66DE-4B52-B84E-2ACBB19F955F}">
      <dgm:prSet/>
      <dgm:spPr/>
      <dgm:t>
        <a:bodyPr/>
        <a:lstStyle/>
        <a:p>
          <a:endParaRPr lang="en-US"/>
        </a:p>
      </dgm:t>
    </dgm:pt>
    <dgm:pt modelId="{F3B39158-0BEF-4461-AA3D-E51F8DCFA592}" type="sibTrans" cxnId="{AA8C730A-66DE-4B52-B84E-2ACBB19F955F}">
      <dgm:prSet/>
      <dgm:spPr/>
      <dgm:t>
        <a:bodyPr/>
        <a:lstStyle/>
        <a:p>
          <a:endParaRPr lang="en-US"/>
        </a:p>
      </dgm:t>
    </dgm:pt>
    <dgm:pt modelId="{E1E5703A-67EA-4297-9A3D-2661A16A80D1}">
      <dgm:prSet/>
      <dgm:spPr/>
      <dgm:t>
        <a:bodyPr/>
        <a:lstStyle/>
        <a:p>
          <a:pPr rtl="0"/>
          <a:r>
            <a:rPr lang="en-US" dirty="0" smtClean="0"/>
            <a:t>Friendship</a:t>
          </a:r>
          <a:endParaRPr lang="en-US" dirty="0"/>
        </a:p>
      </dgm:t>
    </dgm:pt>
    <dgm:pt modelId="{081A75AE-F9F2-4519-ADB9-637EF67418F6}" type="parTrans" cxnId="{D2ECDA08-25BF-40E0-94E9-821F57F621A0}">
      <dgm:prSet/>
      <dgm:spPr/>
      <dgm:t>
        <a:bodyPr/>
        <a:lstStyle/>
        <a:p>
          <a:endParaRPr lang="en-US"/>
        </a:p>
      </dgm:t>
    </dgm:pt>
    <dgm:pt modelId="{BDDE25CA-4BCD-4780-AA60-59C493A0EBDD}" type="sibTrans" cxnId="{D2ECDA08-25BF-40E0-94E9-821F57F621A0}">
      <dgm:prSet/>
      <dgm:spPr/>
      <dgm:t>
        <a:bodyPr/>
        <a:lstStyle/>
        <a:p>
          <a:endParaRPr lang="en-US"/>
        </a:p>
      </dgm:t>
    </dgm:pt>
    <dgm:pt modelId="{37F2D696-7BB6-4DA4-8222-D8BD67020FA5}">
      <dgm:prSet/>
      <dgm:spPr/>
      <dgm:t>
        <a:bodyPr/>
        <a:lstStyle/>
        <a:p>
          <a:pPr rtl="0"/>
          <a:r>
            <a:rPr lang="en-US" dirty="0" smtClean="0"/>
            <a:t>Love</a:t>
          </a:r>
          <a:endParaRPr lang="en-US" dirty="0"/>
        </a:p>
      </dgm:t>
    </dgm:pt>
    <dgm:pt modelId="{912A56D1-37D4-4AA4-A7EF-CD358B7C9598}" type="parTrans" cxnId="{166E4339-00CB-45FD-BDD6-836C26BFD69E}">
      <dgm:prSet/>
      <dgm:spPr/>
      <dgm:t>
        <a:bodyPr/>
        <a:lstStyle/>
        <a:p>
          <a:endParaRPr lang="en-US"/>
        </a:p>
      </dgm:t>
    </dgm:pt>
    <dgm:pt modelId="{9E11E7F9-B409-4112-B028-CD54BBF5A805}" type="sibTrans" cxnId="{166E4339-00CB-45FD-BDD6-836C26BFD69E}">
      <dgm:prSet/>
      <dgm:spPr/>
      <dgm:t>
        <a:bodyPr/>
        <a:lstStyle/>
        <a:p>
          <a:endParaRPr lang="en-US"/>
        </a:p>
      </dgm:t>
    </dgm:pt>
    <dgm:pt modelId="{FF7203AE-D6E8-4840-AC66-79034C916674}">
      <dgm:prSet/>
      <dgm:spPr/>
      <dgm:t>
        <a:bodyPr/>
        <a:lstStyle/>
        <a:p>
          <a:pPr rtl="0"/>
          <a:r>
            <a:rPr lang="en-US" dirty="0" smtClean="0"/>
            <a:t>Hobby, Work</a:t>
          </a:r>
          <a:endParaRPr lang="en-US" dirty="0"/>
        </a:p>
      </dgm:t>
    </dgm:pt>
    <dgm:pt modelId="{2629ED46-08FD-4727-A874-18BCFF224C49}" type="parTrans" cxnId="{85CF9DDA-57F3-4BFB-A6AE-CF402CF2DC6E}">
      <dgm:prSet/>
      <dgm:spPr/>
      <dgm:t>
        <a:bodyPr/>
        <a:lstStyle/>
        <a:p>
          <a:endParaRPr lang="en-US"/>
        </a:p>
      </dgm:t>
    </dgm:pt>
    <dgm:pt modelId="{F0DD21D4-A9BE-4D7D-9B44-E15C43AAF251}" type="sibTrans" cxnId="{85CF9DDA-57F3-4BFB-A6AE-CF402CF2DC6E}">
      <dgm:prSet/>
      <dgm:spPr/>
      <dgm:t>
        <a:bodyPr/>
        <a:lstStyle/>
        <a:p>
          <a:endParaRPr lang="en-US"/>
        </a:p>
      </dgm:t>
    </dgm:pt>
    <dgm:pt modelId="{B4CF2FD2-579B-4F7A-BEBA-5EBFB287E998}">
      <dgm:prSet/>
      <dgm:spPr/>
      <dgm:t>
        <a:bodyPr/>
        <a:lstStyle/>
        <a:p>
          <a:pPr rtl="0"/>
          <a:r>
            <a:rPr lang="en-US" dirty="0" smtClean="0"/>
            <a:t>Pets</a:t>
          </a:r>
          <a:endParaRPr lang="en-US" dirty="0"/>
        </a:p>
      </dgm:t>
    </dgm:pt>
    <dgm:pt modelId="{0724DA38-986C-4EDD-8589-DCFE50805252}" type="parTrans" cxnId="{7591D315-F6BE-4119-AAF2-07814B3EEC4A}">
      <dgm:prSet/>
      <dgm:spPr/>
      <dgm:t>
        <a:bodyPr/>
        <a:lstStyle/>
        <a:p>
          <a:endParaRPr lang="en-US"/>
        </a:p>
      </dgm:t>
    </dgm:pt>
    <dgm:pt modelId="{ACF56148-E8BA-4274-BA9E-6706F1D62BC0}" type="sibTrans" cxnId="{7591D315-F6BE-4119-AAF2-07814B3EEC4A}">
      <dgm:prSet/>
      <dgm:spPr/>
      <dgm:t>
        <a:bodyPr/>
        <a:lstStyle/>
        <a:p>
          <a:endParaRPr lang="en-US"/>
        </a:p>
      </dgm:t>
    </dgm:pt>
    <dgm:pt modelId="{17D0F93B-7A96-40FD-B979-490F81304DF5}" type="pres">
      <dgm:prSet presAssocID="{F67B812C-1770-42B7-BF13-BACB6461EA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9497AC-E857-4351-9B40-787FAF6FAB96}" type="pres">
      <dgm:prSet presAssocID="{76384638-3273-4483-9EE8-BD858F265E19}" presName="linNode" presStyleCnt="0"/>
      <dgm:spPr/>
    </dgm:pt>
    <dgm:pt modelId="{C12910C4-4370-4116-81AB-585A23B1B2F0}" type="pres">
      <dgm:prSet presAssocID="{76384638-3273-4483-9EE8-BD858F265E19}" presName="parentText" presStyleLbl="node1" presStyleIdx="0" presStyleCnt="1">
        <dgm:presLayoutVars>
          <dgm:chMax val="1"/>
          <dgm:bulletEnabled val="1"/>
        </dgm:presLayoutVars>
      </dgm:prSet>
      <dgm:spPr>
        <a:prstGeom prst="heart">
          <a:avLst/>
        </a:prstGeom>
      </dgm:spPr>
      <dgm:t>
        <a:bodyPr/>
        <a:lstStyle/>
        <a:p>
          <a:endParaRPr lang="en-US"/>
        </a:p>
      </dgm:t>
    </dgm:pt>
    <dgm:pt modelId="{35F9C25B-F8CC-43EB-B32F-7BCB2CAF935B}" type="pres">
      <dgm:prSet presAssocID="{76384638-3273-4483-9EE8-BD858F265E19}" presName="descendantText" presStyleLbl="alignAccFollowNode1" presStyleIdx="0" presStyleCnt="1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</dgm:ptLst>
  <dgm:cxnLst>
    <dgm:cxn modelId="{AA8C730A-66DE-4B52-B84E-2ACBB19F955F}" srcId="{76384638-3273-4483-9EE8-BD858F265E19}" destId="{EDA4997D-A395-4E0D-A962-766DCAEA8E61}" srcOrd="0" destOrd="0" parTransId="{B16C1575-3505-492E-8C40-6F65114BAB7B}" sibTransId="{F3B39158-0BEF-4461-AA3D-E51F8DCFA592}"/>
    <dgm:cxn modelId="{85CF9DDA-57F3-4BFB-A6AE-CF402CF2DC6E}" srcId="{76384638-3273-4483-9EE8-BD858F265E19}" destId="{FF7203AE-D6E8-4840-AC66-79034C916674}" srcOrd="3" destOrd="0" parTransId="{2629ED46-08FD-4727-A874-18BCFF224C49}" sibTransId="{F0DD21D4-A9BE-4D7D-9B44-E15C43AAF251}"/>
    <dgm:cxn modelId="{7F4F283E-3C77-4BA7-BDF3-6AED20600675}" type="presOf" srcId="{37F2D696-7BB6-4DA4-8222-D8BD67020FA5}" destId="{35F9C25B-F8CC-43EB-B32F-7BCB2CAF935B}" srcOrd="0" destOrd="2" presId="urn:microsoft.com/office/officeart/2005/8/layout/vList5"/>
    <dgm:cxn modelId="{166E4339-00CB-45FD-BDD6-836C26BFD69E}" srcId="{76384638-3273-4483-9EE8-BD858F265E19}" destId="{37F2D696-7BB6-4DA4-8222-D8BD67020FA5}" srcOrd="2" destOrd="0" parTransId="{912A56D1-37D4-4AA4-A7EF-CD358B7C9598}" sibTransId="{9E11E7F9-B409-4112-B028-CD54BBF5A805}"/>
    <dgm:cxn modelId="{416C856F-EE8A-4B33-BA0E-4A06A73F1274}" type="presOf" srcId="{B4CF2FD2-579B-4F7A-BEBA-5EBFB287E998}" destId="{35F9C25B-F8CC-43EB-B32F-7BCB2CAF935B}" srcOrd="0" destOrd="4" presId="urn:microsoft.com/office/officeart/2005/8/layout/vList5"/>
    <dgm:cxn modelId="{7591D315-F6BE-4119-AAF2-07814B3EEC4A}" srcId="{76384638-3273-4483-9EE8-BD858F265E19}" destId="{B4CF2FD2-579B-4F7A-BEBA-5EBFB287E998}" srcOrd="4" destOrd="0" parTransId="{0724DA38-986C-4EDD-8589-DCFE50805252}" sibTransId="{ACF56148-E8BA-4274-BA9E-6706F1D62BC0}"/>
    <dgm:cxn modelId="{FBEF5D60-6C6A-4241-B8FF-7B6711DF292B}" srcId="{F67B812C-1770-42B7-BF13-BACB6461EA1C}" destId="{76384638-3273-4483-9EE8-BD858F265E19}" srcOrd="0" destOrd="0" parTransId="{3D36B854-0A63-4B1B-A13D-56EAC52A9941}" sibTransId="{7FFF7294-76FC-45D9-9A1A-F05CABFBE4F8}"/>
    <dgm:cxn modelId="{CD587DEF-6EBD-4CB4-AA01-C297A91535D0}" type="presOf" srcId="{76384638-3273-4483-9EE8-BD858F265E19}" destId="{C12910C4-4370-4116-81AB-585A23B1B2F0}" srcOrd="0" destOrd="0" presId="urn:microsoft.com/office/officeart/2005/8/layout/vList5"/>
    <dgm:cxn modelId="{820C4F1A-664D-40D9-94BC-0DE49E8059BE}" type="presOf" srcId="{E1E5703A-67EA-4297-9A3D-2661A16A80D1}" destId="{35F9C25B-F8CC-43EB-B32F-7BCB2CAF935B}" srcOrd="0" destOrd="1" presId="urn:microsoft.com/office/officeart/2005/8/layout/vList5"/>
    <dgm:cxn modelId="{689C2844-933A-4A15-966D-EB06800E8C46}" type="presOf" srcId="{F67B812C-1770-42B7-BF13-BACB6461EA1C}" destId="{17D0F93B-7A96-40FD-B979-490F81304DF5}" srcOrd="0" destOrd="0" presId="urn:microsoft.com/office/officeart/2005/8/layout/vList5"/>
    <dgm:cxn modelId="{E9214D20-8666-4EF6-BF0B-6BED456BD353}" type="presOf" srcId="{EDA4997D-A395-4E0D-A962-766DCAEA8E61}" destId="{35F9C25B-F8CC-43EB-B32F-7BCB2CAF935B}" srcOrd="0" destOrd="0" presId="urn:microsoft.com/office/officeart/2005/8/layout/vList5"/>
    <dgm:cxn modelId="{D2ECDA08-25BF-40E0-94E9-821F57F621A0}" srcId="{76384638-3273-4483-9EE8-BD858F265E19}" destId="{E1E5703A-67EA-4297-9A3D-2661A16A80D1}" srcOrd="1" destOrd="0" parTransId="{081A75AE-F9F2-4519-ADB9-637EF67418F6}" sibTransId="{BDDE25CA-4BCD-4780-AA60-59C493A0EBDD}"/>
    <dgm:cxn modelId="{964F179B-D907-40B0-BB96-CC99EC8F686E}" type="presOf" srcId="{FF7203AE-D6E8-4840-AC66-79034C916674}" destId="{35F9C25B-F8CC-43EB-B32F-7BCB2CAF935B}" srcOrd="0" destOrd="3" presId="urn:microsoft.com/office/officeart/2005/8/layout/vList5"/>
    <dgm:cxn modelId="{D7EBE706-250C-422B-99BB-2C576B3C7F39}" type="presParOf" srcId="{17D0F93B-7A96-40FD-B979-490F81304DF5}" destId="{C69497AC-E857-4351-9B40-787FAF6FAB96}" srcOrd="0" destOrd="0" presId="urn:microsoft.com/office/officeart/2005/8/layout/vList5"/>
    <dgm:cxn modelId="{BD97A539-C9FC-4F3E-AFA4-5665D1FE8175}" type="presParOf" srcId="{C69497AC-E857-4351-9B40-787FAF6FAB96}" destId="{C12910C4-4370-4116-81AB-585A23B1B2F0}" srcOrd="0" destOrd="0" presId="urn:microsoft.com/office/officeart/2005/8/layout/vList5"/>
    <dgm:cxn modelId="{78FD45D2-2C56-4C4A-B61B-66D374805CD3}" type="presParOf" srcId="{C69497AC-E857-4351-9B40-787FAF6FAB96}" destId="{35F9C25B-F8CC-43EB-B32F-7BCB2CAF93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D64656-06DC-411D-BA53-26A88A7C9F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237B6-36FC-4834-9094-7247AC6E7910}">
      <dgm:prSet/>
      <dgm:spPr/>
      <dgm:t>
        <a:bodyPr/>
        <a:lstStyle/>
        <a:p>
          <a:pPr rtl="0"/>
          <a:r>
            <a:rPr lang="en-US" smtClean="0"/>
            <a:t>Applications for users with great limitations:</a:t>
          </a:r>
          <a:endParaRPr lang="en-US"/>
        </a:p>
      </dgm:t>
    </dgm:pt>
    <dgm:pt modelId="{96EDFB78-7763-4013-A9C0-A0B465F74450}" type="parTrans" cxnId="{7C244313-4BA8-494C-94BE-E081E0E27801}">
      <dgm:prSet/>
      <dgm:spPr/>
      <dgm:t>
        <a:bodyPr/>
        <a:lstStyle/>
        <a:p>
          <a:endParaRPr lang="en-US"/>
        </a:p>
      </dgm:t>
    </dgm:pt>
    <dgm:pt modelId="{86A1997A-6B8E-499F-85BC-0CB1492B184A}" type="sibTrans" cxnId="{7C244313-4BA8-494C-94BE-E081E0E27801}">
      <dgm:prSet/>
      <dgm:spPr/>
      <dgm:t>
        <a:bodyPr/>
        <a:lstStyle/>
        <a:p>
          <a:endParaRPr lang="en-US"/>
        </a:p>
      </dgm:t>
    </dgm:pt>
    <dgm:pt modelId="{13DEA8BA-0296-4292-9D88-EFF9C240F1E4}">
      <dgm:prSet/>
      <dgm:spPr/>
      <dgm:t>
        <a:bodyPr/>
        <a:lstStyle/>
        <a:p>
          <a:pPr rtl="0"/>
          <a:r>
            <a:rPr lang="x-none" dirty="0" smtClean="0"/>
            <a:t>people with limited motoric function</a:t>
          </a:r>
          <a:r>
            <a:rPr lang="en-US" dirty="0" smtClean="0"/>
            <a:t>s</a:t>
          </a:r>
          <a:endParaRPr lang="en-US" dirty="0"/>
        </a:p>
      </dgm:t>
    </dgm:pt>
    <dgm:pt modelId="{73AA1A1A-490E-4661-8D05-589A8DBB1B7E}" type="parTrans" cxnId="{E9FD47BD-EC6F-4055-9EE7-0301D8C1CF0C}">
      <dgm:prSet/>
      <dgm:spPr/>
      <dgm:t>
        <a:bodyPr/>
        <a:lstStyle/>
        <a:p>
          <a:endParaRPr lang="en-US"/>
        </a:p>
      </dgm:t>
    </dgm:pt>
    <dgm:pt modelId="{36B44E50-E82E-4F91-9281-8490100D8096}" type="sibTrans" cxnId="{E9FD47BD-EC6F-4055-9EE7-0301D8C1CF0C}">
      <dgm:prSet/>
      <dgm:spPr/>
      <dgm:t>
        <a:bodyPr/>
        <a:lstStyle/>
        <a:p>
          <a:endParaRPr lang="en-US"/>
        </a:p>
      </dgm:t>
    </dgm:pt>
    <dgm:pt modelId="{A55F0C45-0952-408F-8338-E48C4838EEF1}">
      <dgm:prSet/>
      <dgm:spPr/>
      <dgm:t>
        <a:bodyPr/>
        <a:lstStyle/>
        <a:p>
          <a:pPr rtl="0"/>
          <a:r>
            <a:rPr lang="x-none" dirty="0" smtClean="0"/>
            <a:t>blind or people with limited sight, </a:t>
          </a:r>
          <a:endParaRPr lang="en-US" dirty="0"/>
        </a:p>
      </dgm:t>
    </dgm:pt>
    <dgm:pt modelId="{6C5665A3-EC00-490D-A5AD-3905BF5B0F70}" type="parTrans" cxnId="{73B77151-3546-4739-9C4F-2C866DC51C0F}">
      <dgm:prSet/>
      <dgm:spPr/>
      <dgm:t>
        <a:bodyPr/>
        <a:lstStyle/>
        <a:p>
          <a:endParaRPr lang="en-US"/>
        </a:p>
      </dgm:t>
    </dgm:pt>
    <dgm:pt modelId="{4AA16A48-F305-43CE-A9CA-B34BAAB73749}" type="sibTrans" cxnId="{73B77151-3546-4739-9C4F-2C866DC51C0F}">
      <dgm:prSet/>
      <dgm:spPr/>
      <dgm:t>
        <a:bodyPr/>
        <a:lstStyle/>
        <a:p>
          <a:endParaRPr lang="en-US"/>
        </a:p>
      </dgm:t>
    </dgm:pt>
    <dgm:pt modelId="{B87A2927-7061-47E8-A2B4-15FCE81A1049}">
      <dgm:prSet/>
      <dgm:spPr/>
      <dgm:t>
        <a:bodyPr/>
        <a:lstStyle/>
        <a:p>
          <a:pPr rtl="0"/>
          <a:r>
            <a:rPr lang="x-none" smtClean="0"/>
            <a:t>deaf and hard of hearing etc. </a:t>
          </a:r>
          <a:endParaRPr lang="en-US"/>
        </a:p>
      </dgm:t>
    </dgm:pt>
    <dgm:pt modelId="{24AE49BC-765B-434D-BACC-5AFE2BDE87B0}" type="parTrans" cxnId="{CBCDC0D2-9401-49ED-9AD7-CC660985019D}">
      <dgm:prSet/>
      <dgm:spPr/>
      <dgm:t>
        <a:bodyPr/>
        <a:lstStyle/>
        <a:p>
          <a:endParaRPr lang="en-US"/>
        </a:p>
      </dgm:t>
    </dgm:pt>
    <dgm:pt modelId="{AE171538-497E-4A12-BAC7-25C204F8B970}" type="sibTrans" cxnId="{CBCDC0D2-9401-49ED-9AD7-CC660985019D}">
      <dgm:prSet/>
      <dgm:spPr/>
      <dgm:t>
        <a:bodyPr/>
        <a:lstStyle/>
        <a:p>
          <a:endParaRPr lang="en-US"/>
        </a:p>
      </dgm:t>
    </dgm:pt>
    <dgm:pt modelId="{F8402488-AE7A-453A-B1FF-E27B0C04BC69}">
      <dgm:prSet/>
      <dgm:spPr/>
      <dgm:t>
        <a:bodyPr/>
        <a:lstStyle/>
        <a:p>
          <a:pPr rtl="0"/>
          <a:r>
            <a:rPr lang="en-US" smtClean="0"/>
            <a:t>Also larger </a:t>
          </a:r>
          <a:r>
            <a:rPr lang="x-none" smtClean="0"/>
            <a:t>groups</a:t>
          </a:r>
          <a:r>
            <a:rPr lang="en-US" smtClean="0"/>
            <a:t> with specifics:</a:t>
          </a:r>
          <a:r>
            <a:rPr lang="x-none" smtClean="0"/>
            <a:t> </a:t>
          </a:r>
          <a:endParaRPr lang="en-US"/>
        </a:p>
      </dgm:t>
    </dgm:pt>
    <dgm:pt modelId="{F7284C1F-61B5-4349-A704-3C81B492D60A}" type="parTrans" cxnId="{39809BC7-6C9A-4D1F-B078-4341320CFF9E}">
      <dgm:prSet/>
      <dgm:spPr/>
      <dgm:t>
        <a:bodyPr/>
        <a:lstStyle/>
        <a:p>
          <a:endParaRPr lang="en-US"/>
        </a:p>
      </dgm:t>
    </dgm:pt>
    <dgm:pt modelId="{B1E8BF52-BD20-4877-9936-69DF8513F40C}" type="sibTrans" cxnId="{39809BC7-6C9A-4D1F-B078-4341320CFF9E}">
      <dgm:prSet/>
      <dgm:spPr/>
      <dgm:t>
        <a:bodyPr/>
        <a:lstStyle/>
        <a:p>
          <a:endParaRPr lang="en-US"/>
        </a:p>
      </dgm:t>
    </dgm:pt>
    <dgm:pt modelId="{E5355229-5A3E-4D8E-9917-C287856E401C}">
      <dgm:prSet/>
      <dgm:spPr/>
      <dgm:t>
        <a:bodyPr/>
        <a:lstStyle/>
        <a:p>
          <a:pPr rtl="0"/>
          <a:r>
            <a:rPr lang="x-none" smtClean="0"/>
            <a:t>kids </a:t>
          </a:r>
          <a:endParaRPr lang="en-US"/>
        </a:p>
      </dgm:t>
    </dgm:pt>
    <dgm:pt modelId="{92911632-4B8D-493E-9E03-A8AFC49F4929}" type="parTrans" cxnId="{29242045-F090-4476-B7DB-36C48B6357E8}">
      <dgm:prSet/>
      <dgm:spPr/>
      <dgm:t>
        <a:bodyPr/>
        <a:lstStyle/>
        <a:p>
          <a:endParaRPr lang="en-US"/>
        </a:p>
      </dgm:t>
    </dgm:pt>
    <dgm:pt modelId="{EB48EE27-6C61-484D-B33F-9FB56582F1C6}" type="sibTrans" cxnId="{29242045-F090-4476-B7DB-36C48B6357E8}">
      <dgm:prSet/>
      <dgm:spPr/>
      <dgm:t>
        <a:bodyPr/>
        <a:lstStyle/>
        <a:p>
          <a:endParaRPr lang="en-US"/>
        </a:p>
      </dgm:t>
    </dgm:pt>
    <dgm:pt modelId="{EFAAF572-94CC-4091-8BEF-43F8AD7125D7}">
      <dgm:prSet/>
      <dgm:spPr/>
      <dgm:t>
        <a:bodyPr/>
        <a:lstStyle/>
        <a:p>
          <a:pPr rtl="0"/>
          <a:r>
            <a:rPr lang="en-US" smtClean="0"/>
            <a:t>e</a:t>
          </a:r>
          <a:r>
            <a:rPr lang="x-none" smtClean="0"/>
            <a:t>lderly people</a:t>
          </a:r>
          <a:endParaRPr lang="en-US"/>
        </a:p>
      </dgm:t>
    </dgm:pt>
    <dgm:pt modelId="{95599857-ED36-482D-8234-DE0F450AAB88}" type="parTrans" cxnId="{57076CFF-B184-4023-90C1-2DED2DED048F}">
      <dgm:prSet/>
      <dgm:spPr/>
      <dgm:t>
        <a:bodyPr/>
        <a:lstStyle/>
        <a:p>
          <a:endParaRPr lang="en-US"/>
        </a:p>
      </dgm:t>
    </dgm:pt>
    <dgm:pt modelId="{985AEB5C-EE34-4CD2-8C83-351F24282AA3}" type="sibTrans" cxnId="{57076CFF-B184-4023-90C1-2DED2DED048F}">
      <dgm:prSet/>
      <dgm:spPr/>
      <dgm:t>
        <a:bodyPr/>
        <a:lstStyle/>
        <a:p>
          <a:endParaRPr lang="en-US"/>
        </a:p>
      </dgm:t>
    </dgm:pt>
    <dgm:pt modelId="{592B7CCF-6FB9-4BB5-90DD-6D5B8D139B71}">
      <dgm:prSet/>
      <dgm:spPr/>
      <dgm:t>
        <a:bodyPr/>
        <a:lstStyle/>
        <a:p>
          <a:pPr rtl="0"/>
          <a:r>
            <a:rPr lang="en-US" dirty="0" smtClean="0"/>
            <a:t>Social groups – music, sports, travel, pets…</a:t>
          </a:r>
          <a:endParaRPr lang="en-US" dirty="0"/>
        </a:p>
      </dgm:t>
    </dgm:pt>
    <dgm:pt modelId="{C1561BF5-FCF5-4561-A084-5D44C1948027}" type="parTrans" cxnId="{7A6AD2CE-D568-431F-8BDD-8BA645A067EA}">
      <dgm:prSet/>
      <dgm:spPr/>
      <dgm:t>
        <a:bodyPr/>
        <a:lstStyle/>
        <a:p>
          <a:endParaRPr lang="en-US"/>
        </a:p>
      </dgm:t>
    </dgm:pt>
    <dgm:pt modelId="{9F855EA5-49F0-44D8-BF39-662807873F72}" type="sibTrans" cxnId="{7A6AD2CE-D568-431F-8BDD-8BA645A067EA}">
      <dgm:prSet/>
      <dgm:spPr/>
      <dgm:t>
        <a:bodyPr/>
        <a:lstStyle/>
        <a:p>
          <a:endParaRPr lang="en-US"/>
        </a:p>
      </dgm:t>
    </dgm:pt>
    <dgm:pt modelId="{5606EF37-6C60-4B3F-967B-C39F487B204B}">
      <dgm:prSet/>
      <dgm:spPr/>
      <dgm:t>
        <a:bodyPr/>
        <a:lstStyle/>
        <a:p>
          <a:pPr rtl="0"/>
          <a:r>
            <a:rPr lang="x-none" dirty="0" smtClean="0"/>
            <a:t>which require specific and limiting interface design </a:t>
          </a:r>
          <a:r>
            <a:rPr lang="en-US" dirty="0" smtClean="0"/>
            <a:t>as well</a:t>
          </a:r>
          <a:r>
            <a:rPr lang="x-none" dirty="0" smtClean="0"/>
            <a:t> </a:t>
          </a:r>
          <a:endParaRPr lang="en-US" dirty="0"/>
        </a:p>
      </dgm:t>
    </dgm:pt>
    <dgm:pt modelId="{CC05F590-0417-4513-BAA8-E97A56813117}" type="parTrans" cxnId="{0574E843-F8D2-4E2C-8B7D-9D2957F4140F}">
      <dgm:prSet/>
      <dgm:spPr/>
      <dgm:t>
        <a:bodyPr/>
        <a:lstStyle/>
        <a:p>
          <a:endParaRPr lang="en-US"/>
        </a:p>
      </dgm:t>
    </dgm:pt>
    <dgm:pt modelId="{EC36D6CC-2FC9-4D24-B05D-8F1081EF8F35}" type="sibTrans" cxnId="{0574E843-F8D2-4E2C-8B7D-9D2957F4140F}">
      <dgm:prSet/>
      <dgm:spPr/>
      <dgm:t>
        <a:bodyPr/>
        <a:lstStyle/>
        <a:p>
          <a:endParaRPr lang="en-US"/>
        </a:p>
      </dgm:t>
    </dgm:pt>
    <dgm:pt modelId="{8E0380A4-B736-4590-8807-192A51DA617D}">
      <dgm:prSet/>
      <dgm:spPr/>
      <dgm:t>
        <a:bodyPr/>
        <a:lstStyle/>
        <a:p>
          <a:pPr rtl="0"/>
          <a:r>
            <a:rPr lang="en-US" dirty="0" smtClean="0"/>
            <a:t>…..</a:t>
          </a:r>
          <a:endParaRPr lang="en-US" dirty="0"/>
        </a:p>
      </dgm:t>
    </dgm:pt>
    <dgm:pt modelId="{046A02FE-F7C3-400D-BC62-7E14BD4E2E75}" type="parTrans" cxnId="{4B4E5A2C-6E86-4E0D-9008-315BF3B04433}">
      <dgm:prSet/>
      <dgm:spPr/>
    </dgm:pt>
    <dgm:pt modelId="{6FBD60DE-ACB5-4F57-918D-CDA8F81F3970}" type="sibTrans" cxnId="{4B4E5A2C-6E86-4E0D-9008-315BF3B04433}">
      <dgm:prSet/>
      <dgm:spPr/>
    </dgm:pt>
    <dgm:pt modelId="{30F27049-974B-4046-BCDF-A842456A1F83}" type="pres">
      <dgm:prSet presAssocID="{FCD64656-06DC-411D-BA53-26A88A7C9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10009F-4B84-487C-A17B-586262127C0A}" type="pres">
      <dgm:prSet presAssocID="{7B4237B6-36FC-4834-9094-7247AC6E79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9DC67-FF77-43B9-93DF-CF2A5D2417B0}" type="pres">
      <dgm:prSet presAssocID="{7B4237B6-36FC-4834-9094-7247AC6E791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9F068-D4AD-46ED-87DB-650E6EE57FB1}" type="pres">
      <dgm:prSet presAssocID="{F8402488-AE7A-453A-B1FF-E27B0C04BC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83DB2-E49E-439A-86AC-B591A35451F4}" type="pres">
      <dgm:prSet presAssocID="{F8402488-AE7A-453A-B1FF-E27B0C04BC6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72AAFC-E6F5-441F-84F3-5333F4E71CF0}" type="presOf" srcId="{5606EF37-6C60-4B3F-967B-C39F487B204B}" destId="{3BD83DB2-E49E-439A-86AC-B591A35451F4}" srcOrd="0" destOrd="4" presId="urn:microsoft.com/office/officeart/2005/8/layout/vList2"/>
    <dgm:cxn modelId="{4B4E5A2C-6E86-4E0D-9008-315BF3B04433}" srcId="{F8402488-AE7A-453A-B1FF-E27B0C04BC69}" destId="{8E0380A4-B736-4590-8807-192A51DA617D}" srcOrd="3" destOrd="0" parTransId="{046A02FE-F7C3-400D-BC62-7E14BD4E2E75}" sibTransId="{6FBD60DE-ACB5-4F57-918D-CDA8F81F3970}"/>
    <dgm:cxn modelId="{7A6AD2CE-D568-431F-8BDD-8BA645A067EA}" srcId="{F8402488-AE7A-453A-B1FF-E27B0C04BC69}" destId="{592B7CCF-6FB9-4BB5-90DD-6D5B8D139B71}" srcOrd="2" destOrd="0" parTransId="{C1561BF5-FCF5-4561-A084-5D44C1948027}" sibTransId="{9F855EA5-49F0-44D8-BF39-662807873F72}"/>
    <dgm:cxn modelId="{C7B8B0BA-2118-4ADF-8579-00BF287EE6AB}" type="presOf" srcId="{B87A2927-7061-47E8-A2B4-15FCE81A1049}" destId="{0119DC67-FF77-43B9-93DF-CF2A5D2417B0}" srcOrd="0" destOrd="2" presId="urn:microsoft.com/office/officeart/2005/8/layout/vList2"/>
    <dgm:cxn modelId="{73B77151-3546-4739-9C4F-2C866DC51C0F}" srcId="{7B4237B6-36FC-4834-9094-7247AC6E7910}" destId="{A55F0C45-0952-408F-8338-E48C4838EEF1}" srcOrd="1" destOrd="0" parTransId="{6C5665A3-EC00-490D-A5AD-3905BF5B0F70}" sibTransId="{4AA16A48-F305-43CE-A9CA-B34BAAB73749}"/>
    <dgm:cxn modelId="{CBCDC0D2-9401-49ED-9AD7-CC660985019D}" srcId="{7B4237B6-36FC-4834-9094-7247AC6E7910}" destId="{B87A2927-7061-47E8-A2B4-15FCE81A1049}" srcOrd="2" destOrd="0" parTransId="{24AE49BC-765B-434D-BACC-5AFE2BDE87B0}" sibTransId="{AE171538-497E-4A12-BAC7-25C204F8B970}"/>
    <dgm:cxn modelId="{E9FD47BD-EC6F-4055-9EE7-0301D8C1CF0C}" srcId="{7B4237B6-36FC-4834-9094-7247AC6E7910}" destId="{13DEA8BA-0296-4292-9D88-EFF9C240F1E4}" srcOrd="0" destOrd="0" parTransId="{73AA1A1A-490E-4661-8D05-589A8DBB1B7E}" sibTransId="{36B44E50-E82E-4F91-9281-8490100D8096}"/>
    <dgm:cxn modelId="{0E2E5649-9954-498F-B515-6901E1C52A15}" type="presOf" srcId="{7B4237B6-36FC-4834-9094-7247AC6E7910}" destId="{5110009F-4B84-487C-A17B-586262127C0A}" srcOrd="0" destOrd="0" presId="urn:microsoft.com/office/officeart/2005/8/layout/vList2"/>
    <dgm:cxn modelId="{D3E11CAC-44C9-48A8-BE2F-3DB5ADB15630}" type="presOf" srcId="{F8402488-AE7A-453A-B1FF-E27B0C04BC69}" destId="{D829F068-D4AD-46ED-87DB-650E6EE57FB1}" srcOrd="0" destOrd="0" presId="urn:microsoft.com/office/officeart/2005/8/layout/vList2"/>
    <dgm:cxn modelId="{57076CFF-B184-4023-90C1-2DED2DED048F}" srcId="{F8402488-AE7A-453A-B1FF-E27B0C04BC69}" destId="{EFAAF572-94CC-4091-8BEF-43F8AD7125D7}" srcOrd="1" destOrd="0" parTransId="{95599857-ED36-482D-8234-DE0F450AAB88}" sibTransId="{985AEB5C-EE34-4CD2-8C83-351F24282AA3}"/>
    <dgm:cxn modelId="{2CDA5332-51ED-49DD-BC57-A950C7B4CF6B}" type="presOf" srcId="{E5355229-5A3E-4D8E-9917-C287856E401C}" destId="{3BD83DB2-E49E-439A-86AC-B591A35451F4}" srcOrd="0" destOrd="0" presId="urn:microsoft.com/office/officeart/2005/8/layout/vList2"/>
    <dgm:cxn modelId="{188E2BA1-3122-469B-88D6-3753BEA048D5}" type="presOf" srcId="{8E0380A4-B736-4590-8807-192A51DA617D}" destId="{3BD83DB2-E49E-439A-86AC-B591A35451F4}" srcOrd="0" destOrd="3" presId="urn:microsoft.com/office/officeart/2005/8/layout/vList2"/>
    <dgm:cxn modelId="{5A7D06A9-ED45-4261-A3DA-8E2C51490627}" type="presOf" srcId="{EFAAF572-94CC-4091-8BEF-43F8AD7125D7}" destId="{3BD83DB2-E49E-439A-86AC-B591A35451F4}" srcOrd="0" destOrd="1" presId="urn:microsoft.com/office/officeart/2005/8/layout/vList2"/>
    <dgm:cxn modelId="{7C244313-4BA8-494C-94BE-E081E0E27801}" srcId="{FCD64656-06DC-411D-BA53-26A88A7C9F87}" destId="{7B4237B6-36FC-4834-9094-7247AC6E7910}" srcOrd="0" destOrd="0" parTransId="{96EDFB78-7763-4013-A9C0-A0B465F74450}" sibTransId="{86A1997A-6B8E-499F-85BC-0CB1492B184A}"/>
    <dgm:cxn modelId="{0574E843-F8D2-4E2C-8B7D-9D2957F4140F}" srcId="{F8402488-AE7A-453A-B1FF-E27B0C04BC69}" destId="{5606EF37-6C60-4B3F-967B-C39F487B204B}" srcOrd="4" destOrd="0" parTransId="{CC05F590-0417-4513-BAA8-E97A56813117}" sibTransId="{EC36D6CC-2FC9-4D24-B05D-8F1081EF8F35}"/>
    <dgm:cxn modelId="{F567CB87-1C7E-409A-8A28-2A6EBDE98B0F}" type="presOf" srcId="{592B7CCF-6FB9-4BB5-90DD-6D5B8D139B71}" destId="{3BD83DB2-E49E-439A-86AC-B591A35451F4}" srcOrd="0" destOrd="2" presId="urn:microsoft.com/office/officeart/2005/8/layout/vList2"/>
    <dgm:cxn modelId="{39809BC7-6C9A-4D1F-B078-4341320CFF9E}" srcId="{FCD64656-06DC-411D-BA53-26A88A7C9F87}" destId="{F8402488-AE7A-453A-B1FF-E27B0C04BC69}" srcOrd="1" destOrd="0" parTransId="{F7284C1F-61B5-4349-A704-3C81B492D60A}" sibTransId="{B1E8BF52-BD20-4877-9936-69DF8513F40C}"/>
    <dgm:cxn modelId="{784FD4F2-41E1-44F7-B27B-1369BD7323B3}" type="presOf" srcId="{FCD64656-06DC-411D-BA53-26A88A7C9F87}" destId="{30F27049-974B-4046-BCDF-A842456A1F83}" srcOrd="0" destOrd="0" presId="urn:microsoft.com/office/officeart/2005/8/layout/vList2"/>
    <dgm:cxn modelId="{9AC7FB45-81D5-4582-A840-E28A77A0A714}" type="presOf" srcId="{A55F0C45-0952-408F-8338-E48C4838EEF1}" destId="{0119DC67-FF77-43B9-93DF-CF2A5D2417B0}" srcOrd="0" destOrd="1" presId="urn:microsoft.com/office/officeart/2005/8/layout/vList2"/>
    <dgm:cxn modelId="{29242045-F090-4476-B7DB-36C48B6357E8}" srcId="{F8402488-AE7A-453A-B1FF-E27B0C04BC69}" destId="{E5355229-5A3E-4D8E-9917-C287856E401C}" srcOrd="0" destOrd="0" parTransId="{92911632-4B8D-493E-9E03-A8AFC49F4929}" sibTransId="{EB48EE27-6C61-484D-B33F-9FB56582F1C6}"/>
    <dgm:cxn modelId="{DACAC8D4-28B6-40EF-A15B-56321C25F486}" type="presOf" srcId="{13DEA8BA-0296-4292-9D88-EFF9C240F1E4}" destId="{0119DC67-FF77-43B9-93DF-CF2A5D2417B0}" srcOrd="0" destOrd="0" presId="urn:microsoft.com/office/officeart/2005/8/layout/vList2"/>
    <dgm:cxn modelId="{F1DCC23E-EDA5-40DB-B093-6B376EA00FB8}" type="presParOf" srcId="{30F27049-974B-4046-BCDF-A842456A1F83}" destId="{5110009F-4B84-487C-A17B-586262127C0A}" srcOrd="0" destOrd="0" presId="urn:microsoft.com/office/officeart/2005/8/layout/vList2"/>
    <dgm:cxn modelId="{A99811D1-0639-4A50-8624-463FD3860469}" type="presParOf" srcId="{30F27049-974B-4046-BCDF-A842456A1F83}" destId="{0119DC67-FF77-43B9-93DF-CF2A5D2417B0}" srcOrd="1" destOrd="0" presId="urn:microsoft.com/office/officeart/2005/8/layout/vList2"/>
    <dgm:cxn modelId="{902EEC9A-0546-4AFF-B4E4-F3D8005FCDEB}" type="presParOf" srcId="{30F27049-974B-4046-BCDF-A842456A1F83}" destId="{D829F068-D4AD-46ED-87DB-650E6EE57FB1}" srcOrd="2" destOrd="0" presId="urn:microsoft.com/office/officeart/2005/8/layout/vList2"/>
    <dgm:cxn modelId="{84BDD026-7343-4919-A67B-B10CAC847DAA}" type="presParOf" srcId="{30F27049-974B-4046-BCDF-A842456A1F83}" destId="{3BD83DB2-E49E-439A-86AC-B591A35451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BEBE6F-D35B-4956-AD5E-57E10C448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DCCF3-8719-468C-A33B-B915565A445E}">
      <dgm:prSet custT="1"/>
      <dgm:spPr/>
      <dgm:t>
        <a:bodyPr/>
        <a:lstStyle/>
        <a:p>
          <a:pPr rtl="0"/>
          <a:r>
            <a:rPr lang="en-US" sz="2400" dirty="0" smtClean="0"/>
            <a:t>Interactive platform for Macedonian Sign Language (MSL) learning</a:t>
          </a:r>
          <a:endParaRPr lang="en-US" sz="2400" dirty="0"/>
        </a:p>
      </dgm:t>
    </dgm:pt>
    <dgm:pt modelId="{A2C56498-50EE-464B-AEF7-BDEFD158E6D5}" type="parTrans" cxnId="{27D10EE9-990A-4A67-8690-08BDB2C92008}">
      <dgm:prSet/>
      <dgm:spPr/>
      <dgm:t>
        <a:bodyPr/>
        <a:lstStyle/>
        <a:p>
          <a:endParaRPr lang="en-US"/>
        </a:p>
      </dgm:t>
    </dgm:pt>
    <dgm:pt modelId="{4697A968-DFF2-4E34-BE4B-3388C07B8981}" type="sibTrans" cxnId="{27D10EE9-990A-4A67-8690-08BDB2C92008}">
      <dgm:prSet/>
      <dgm:spPr/>
      <dgm:t>
        <a:bodyPr/>
        <a:lstStyle/>
        <a:p>
          <a:endParaRPr lang="en-US"/>
        </a:p>
      </dgm:t>
    </dgm:pt>
    <dgm:pt modelId="{F198FE55-891E-48BD-81EF-5A7283338412}">
      <dgm:prSet custT="1"/>
      <dgm:spPr/>
      <dgm:t>
        <a:bodyPr/>
        <a:lstStyle/>
        <a:p>
          <a:pPr rtl="0"/>
          <a:r>
            <a:rPr lang="en-US" sz="2400" dirty="0" smtClean="0"/>
            <a:t>It represents a collection of games and modules that will ease the learning and increase the mental and memory skills of the deaf and hard of hearing kids</a:t>
          </a:r>
        </a:p>
        <a:p>
          <a:pPr rtl="0"/>
          <a:endParaRPr lang="en-US" sz="2000" dirty="0"/>
        </a:p>
      </dgm:t>
    </dgm:pt>
    <dgm:pt modelId="{99EB7AB7-7D7C-4C6E-9334-E9F75DAC5B15}" type="parTrans" cxnId="{27B1C6E3-2B44-41AF-81A1-AA9E3B443E10}">
      <dgm:prSet/>
      <dgm:spPr/>
      <dgm:t>
        <a:bodyPr/>
        <a:lstStyle/>
        <a:p>
          <a:endParaRPr lang="en-US"/>
        </a:p>
      </dgm:t>
    </dgm:pt>
    <dgm:pt modelId="{20BB2C38-B09A-4B99-A7A0-8DFF225AC557}" type="sibTrans" cxnId="{27B1C6E3-2B44-41AF-81A1-AA9E3B443E10}">
      <dgm:prSet/>
      <dgm:spPr/>
      <dgm:t>
        <a:bodyPr/>
        <a:lstStyle/>
        <a:p>
          <a:endParaRPr lang="en-US"/>
        </a:p>
      </dgm:t>
    </dgm:pt>
    <dgm:pt modelId="{E1645783-130E-4EF7-A68C-43C411DDC935}">
      <dgm:prSet custT="1"/>
      <dgm:spPr/>
      <dgm:t>
        <a:bodyPr/>
        <a:lstStyle/>
        <a:p>
          <a:pPr rtl="0"/>
          <a:r>
            <a:rPr lang="en-US" sz="2400" dirty="0" smtClean="0"/>
            <a:t>The central part of this project consists of 3D animations of a girl that signs the chosen alphabet character or objects</a:t>
          </a:r>
          <a:endParaRPr lang="en-US" sz="2400" dirty="0"/>
        </a:p>
      </dgm:t>
    </dgm:pt>
    <dgm:pt modelId="{D7D656A9-2831-4C3C-B8EE-DDCDD5DB4204}" type="parTrans" cxnId="{1A720F96-B9D7-46E5-8184-70AD55F06E9A}">
      <dgm:prSet/>
      <dgm:spPr/>
      <dgm:t>
        <a:bodyPr/>
        <a:lstStyle/>
        <a:p>
          <a:endParaRPr lang="en-US"/>
        </a:p>
      </dgm:t>
    </dgm:pt>
    <dgm:pt modelId="{084CEC64-93DE-4647-A764-366E7281390B}" type="sibTrans" cxnId="{1A720F96-B9D7-46E5-8184-70AD55F06E9A}">
      <dgm:prSet/>
      <dgm:spPr/>
      <dgm:t>
        <a:bodyPr/>
        <a:lstStyle/>
        <a:p>
          <a:endParaRPr lang="en-US"/>
        </a:p>
      </dgm:t>
    </dgm:pt>
    <dgm:pt modelId="{832B115B-ED41-4C16-AF16-5706AD9239E1}">
      <dgm:prSet custT="1"/>
      <dgm:spPr/>
      <dgm:t>
        <a:bodyPr/>
        <a:lstStyle/>
        <a:p>
          <a:pPr rtl="0"/>
          <a:r>
            <a:rPr lang="en-US" sz="2400" dirty="0" smtClean="0"/>
            <a:t>Two additional games: memory game and explore game</a:t>
          </a:r>
          <a:endParaRPr lang="en-US" sz="2400" dirty="0"/>
        </a:p>
      </dgm:t>
    </dgm:pt>
    <dgm:pt modelId="{9FC92DEC-EA5D-4ABA-8138-FFC4ECAC1915}" type="parTrans" cxnId="{155DB513-0DDE-49AD-99F7-FDB231B966A9}">
      <dgm:prSet/>
      <dgm:spPr/>
      <dgm:t>
        <a:bodyPr/>
        <a:lstStyle/>
        <a:p>
          <a:endParaRPr lang="en-US"/>
        </a:p>
      </dgm:t>
    </dgm:pt>
    <dgm:pt modelId="{0359EACC-8FB5-4D96-88C1-E4B23EF86162}" type="sibTrans" cxnId="{155DB513-0DDE-49AD-99F7-FDB231B966A9}">
      <dgm:prSet/>
      <dgm:spPr/>
      <dgm:t>
        <a:bodyPr/>
        <a:lstStyle/>
        <a:p>
          <a:endParaRPr lang="en-US"/>
        </a:p>
      </dgm:t>
    </dgm:pt>
    <dgm:pt modelId="{6B4DE6E0-3638-4199-B1D0-9B04375DDC6D}" type="pres">
      <dgm:prSet presAssocID="{48BEBE6F-D35B-4956-AD5E-57E10C4481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52951A-F211-40AC-927A-D2B384A5597A}" type="pres">
      <dgm:prSet presAssocID="{A3BDCCF3-8719-468C-A33B-B915565A445E}" presName="thickLine" presStyleLbl="alignNode1" presStyleIdx="0" presStyleCnt="4"/>
      <dgm:spPr/>
    </dgm:pt>
    <dgm:pt modelId="{6E6C9CD0-32DF-4EC0-A478-BE23DAF8EC86}" type="pres">
      <dgm:prSet presAssocID="{A3BDCCF3-8719-468C-A33B-B915565A445E}" presName="horz1" presStyleCnt="0"/>
      <dgm:spPr/>
    </dgm:pt>
    <dgm:pt modelId="{E6A48764-9D2F-43C0-B95A-F8F0815F012B}" type="pres">
      <dgm:prSet presAssocID="{A3BDCCF3-8719-468C-A33B-B915565A445E}" presName="tx1" presStyleLbl="revTx" presStyleIdx="0" presStyleCnt="4"/>
      <dgm:spPr/>
      <dgm:t>
        <a:bodyPr/>
        <a:lstStyle/>
        <a:p>
          <a:endParaRPr lang="en-US"/>
        </a:p>
      </dgm:t>
    </dgm:pt>
    <dgm:pt modelId="{616D0467-2E13-424F-A1B0-A834A194B4DF}" type="pres">
      <dgm:prSet presAssocID="{A3BDCCF3-8719-468C-A33B-B915565A445E}" presName="vert1" presStyleCnt="0"/>
      <dgm:spPr/>
    </dgm:pt>
    <dgm:pt modelId="{817548F7-82B8-460E-AF7F-8DB0E9C004A0}" type="pres">
      <dgm:prSet presAssocID="{F198FE55-891E-48BD-81EF-5A7283338412}" presName="thickLine" presStyleLbl="alignNode1" presStyleIdx="1" presStyleCnt="4"/>
      <dgm:spPr/>
    </dgm:pt>
    <dgm:pt modelId="{1BBC257B-84C7-420C-9458-E1F1EF96B4A1}" type="pres">
      <dgm:prSet presAssocID="{F198FE55-891E-48BD-81EF-5A7283338412}" presName="horz1" presStyleCnt="0"/>
      <dgm:spPr/>
    </dgm:pt>
    <dgm:pt modelId="{7A23148C-269E-44F0-8053-E8BDD6D9615A}" type="pres">
      <dgm:prSet presAssocID="{F198FE55-891E-48BD-81EF-5A7283338412}" presName="tx1" presStyleLbl="revTx" presStyleIdx="1" presStyleCnt="4"/>
      <dgm:spPr/>
      <dgm:t>
        <a:bodyPr/>
        <a:lstStyle/>
        <a:p>
          <a:endParaRPr lang="en-US"/>
        </a:p>
      </dgm:t>
    </dgm:pt>
    <dgm:pt modelId="{F7CC8DDD-7886-48D9-B532-D353FDD03750}" type="pres">
      <dgm:prSet presAssocID="{F198FE55-891E-48BD-81EF-5A7283338412}" presName="vert1" presStyleCnt="0"/>
      <dgm:spPr/>
    </dgm:pt>
    <dgm:pt modelId="{3AE4C9E7-6471-4A3C-A6AB-86B233EEEDAE}" type="pres">
      <dgm:prSet presAssocID="{E1645783-130E-4EF7-A68C-43C411DDC935}" presName="thickLine" presStyleLbl="alignNode1" presStyleIdx="2" presStyleCnt="4"/>
      <dgm:spPr/>
    </dgm:pt>
    <dgm:pt modelId="{12CBB9D0-E7E4-4ECE-A468-0C51C36722C8}" type="pres">
      <dgm:prSet presAssocID="{E1645783-130E-4EF7-A68C-43C411DDC935}" presName="horz1" presStyleCnt="0"/>
      <dgm:spPr/>
    </dgm:pt>
    <dgm:pt modelId="{8ECAE46F-32AB-4650-B956-17A37FDD0849}" type="pres">
      <dgm:prSet presAssocID="{E1645783-130E-4EF7-A68C-43C411DDC935}" presName="tx1" presStyleLbl="revTx" presStyleIdx="2" presStyleCnt="4"/>
      <dgm:spPr/>
      <dgm:t>
        <a:bodyPr/>
        <a:lstStyle/>
        <a:p>
          <a:endParaRPr lang="en-US"/>
        </a:p>
      </dgm:t>
    </dgm:pt>
    <dgm:pt modelId="{A83C2356-7796-4C56-98B7-E96879AC8B19}" type="pres">
      <dgm:prSet presAssocID="{E1645783-130E-4EF7-A68C-43C411DDC935}" presName="vert1" presStyleCnt="0"/>
      <dgm:spPr/>
    </dgm:pt>
    <dgm:pt modelId="{49A82545-6410-4305-B7B9-0C0CE05A1CD0}" type="pres">
      <dgm:prSet presAssocID="{832B115B-ED41-4C16-AF16-5706AD9239E1}" presName="thickLine" presStyleLbl="alignNode1" presStyleIdx="3" presStyleCnt="4"/>
      <dgm:spPr/>
    </dgm:pt>
    <dgm:pt modelId="{8EFB305A-E0B1-48E7-82F0-B7937527BF44}" type="pres">
      <dgm:prSet presAssocID="{832B115B-ED41-4C16-AF16-5706AD9239E1}" presName="horz1" presStyleCnt="0"/>
      <dgm:spPr/>
    </dgm:pt>
    <dgm:pt modelId="{BB02AB27-45A7-4C24-8EAA-B2A0E2B12271}" type="pres">
      <dgm:prSet presAssocID="{832B115B-ED41-4C16-AF16-5706AD9239E1}" presName="tx1" presStyleLbl="revTx" presStyleIdx="3" presStyleCnt="4"/>
      <dgm:spPr/>
      <dgm:t>
        <a:bodyPr/>
        <a:lstStyle/>
        <a:p>
          <a:endParaRPr lang="en-US"/>
        </a:p>
      </dgm:t>
    </dgm:pt>
    <dgm:pt modelId="{C4765A19-029A-4E34-BB74-C228FB2BF5F5}" type="pres">
      <dgm:prSet presAssocID="{832B115B-ED41-4C16-AF16-5706AD9239E1}" presName="vert1" presStyleCnt="0"/>
      <dgm:spPr/>
    </dgm:pt>
  </dgm:ptLst>
  <dgm:cxnLst>
    <dgm:cxn modelId="{8285D473-82AF-47FF-8B7B-5317753FC2CE}" type="presOf" srcId="{48BEBE6F-D35B-4956-AD5E-57E10C448189}" destId="{6B4DE6E0-3638-4199-B1D0-9B04375DDC6D}" srcOrd="0" destOrd="0" presId="urn:microsoft.com/office/officeart/2008/layout/LinedList"/>
    <dgm:cxn modelId="{54E0AE2B-DDA4-43EB-A213-7A8527B93AFB}" type="presOf" srcId="{A3BDCCF3-8719-468C-A33B-B915565A445E}" destId="{E6A48764-9D2F-43C0-B95A-F8F0815F012B}" srcOrd="0" destOrd="0" presId="urn:microsoft.com/office/officeart/2008/layout/LinedList"/>
    <dgm:cxn modelId="{27B1C6E3-2B44-41AF-81A1-AA9E3B443E10}" srcId="{48BEBE6F-D35B-4956-AD5E-57E10C448189}" destId="{F198FE55-891E-48BD-81EF-5A7283338412}" srcOrd="1" destOrd="0" parTransId="{99EB7AB7-7D7C-4C6E-9334-E9F75DAC5B15}" sibTransId="{20BB2C38-B09A-4B99-A7A0-8DFF225AC557}"/>
    <dgm:cxn modelId="{9D321627-7330-4C19-B852-6C63D4B01A30}" type="presOf" srcId="{832B115B-ED41-4C16-AF16-5706AD9239E1}" destId="{BB02AB27-45A7-4C24-8EAA-B2A0E2B12271}" srcOrd="0" destOrd="0" presId="urn:microsoft.com/office/officeart/2008/layout/LinedList"/>
    <dgm:cxn modelId="{F907BC54-5DE3-4ECF-90C5-E4CCA5865C95}" type="presOf" srcId="{E1645783-130E-4EF7-A68C-43C411DDC935}" destId="{8ECAE46F-32AB-4650-B956-17A37FDD0849}" srcOrd="0" destOrd="0" presId="urn:microsoft.com/office/officeart/2008/layout/LinedList"/>
    <dgm:cxn modelId="{1A720F96-B9D7-46E5-8184-70AD55F06E9A}" srcId="{48BEBE6F-D35B-4956-AD5E-57E10C448189}" destId="{E1645783-130E-4EF7-A68C-43C411DDC935}" srcOrd="2" destOrd="0" parTransId="{D7D656A9-2831-4C3C-B8EE-DDCDD5DB4204}" sibTransId="{084CEC64-93DE-4647-A764-366E7281390B}"/>
    <dgm:cxn modelId="{155DB513-0DDE-49AD-99F7-FDB231B966A9}" srcId="{48BEBE6F-D35B-4956-AD5E-57E10C448189}" destId="{832B115B-ED41-4C16-AF16-5706AD9239E1}" srcOrd="3" destOrd="0" parTransId="{9FC92DEC-EA5D-4ABA-8138-FFC4ECAC1915}" sibTransId="{0359EACC-8FB5-4D96-88C1-E4B23EF86162}"/>
    <dgm:cxn modelId="{27D10EE9-990A-4A67-8690-08BDB2C92008}" srcId="{48BEBE6F-D35B-4956-AD5E-57E10C448189}" destId="{A3BDCCF3-8719-468C-A33B-B915565A445E}" srcOrd="0" destOrd="0" parTransId="{A2C56498-50EE-464B-AEF7-BDEFD158E6D5}" sibTransId="{4697A968-DFF2-4E34-BE4B-3388C07B8981}"/>
    <dgm:cxn modelId="{596A0DE3-BD32-43C3-84E7-E686F3E3FF10}" type="presOf" srcId="{F198FE55-891E-48BD-81EF-5A7283338412}" destId="{7A23148C-269E-44F0-8053-E8BDD6D9615A}" srcOrd="0" destOrd="0" presId="urn:microsoft.com/office/officeart/2008/layout/LinedList"/>
    <dgm:cxn modelId="{7A0850C5-FD53-4CA0-947D-8AD5B3311176}" type="presParOf" srcId="{6B4DE6E0-3638-4199-B1D0-9B04375DDC6D}" destId="{F852951A-F211-40AC-927A-D2B384A5597A}" srcOrd="0" destOrd="0" presId="urn:microsoft.com/office/officeart/2008/layout/LinedList"/>
    <dgm:cxn modelId="{D7AD34BD-57B4-4786-98BB-227DA71C7EAF}" type="presParOf" srcId="{6B4DE6E0-3638-4199-B1D0-9B04375DDC6D}" destId="{6E6C9CD0-32DF-4EC0-A478-BE23DAF8EC86}" srcOrd="1" destOrd="0" presId="urn:microsoft.com/office/officeart/2008/layout/LinedList"/>
    <dgm:cxn modelId="{5F580F72-356F-4CEC-87E3-CDC2CC088C5E}" type="presParOf" srcId="{6E6C9CD0-32DF-4EC0-A478-BE23DAF8EC86}" destId="{E6A48764-9D2F-43C0-B95A-F8F0815F012B}" srcOrd="0" destOrd="0" presId="urn:microsoft.com/office/officeart/2008/layout/LinedList"/>
    <dgm:cxn modelId="{ACA75545-FEFD-4B5C-9F6C-4D0B5A6EC935}" type="presParOf" srcId="{6E6C9CD0-32DF-4EC0-A478-BE23DAF8EC86}" destId="{616D0467-2E13-424F-A1B0-A834A194B4DF}" srcOrd="1" destOrd="0" presId="urn:microsoft.com/office/officeart/2008/layout/LinedList"/>
    <dgm:cxn modelId="{51AE625A-DFE4-41D1-B136-3631AFB0A2C3}" type="presParOf" srcId="{6B4DE6E0-3638-4199-B1D0-9B04375DDC6D}" destId="{817548F7-82B8-460E-AF7F-8DB0E9C004A0}" srcOrd="2" destOrd="0" presId="urn:microsoft.com/office/officeart/2008/layout/LinedList"/>
    <dgm:cxn modelId="{88415FAB-2562-4D04-A4C9-3F5C8D95B84D}" type="presParOf" srcId="{6B4DE6E0-3638-4199-B1D0-9B04375DDC6D}" destId="{1BBC257B-84C7-420C-9458-E1F1EF96B4A1}" srcOrd="3" destOrd="0" presId="urn:microsoft.com/office/officeart/2008/layout/LinedList"/>
    <dgm:cxn modelId="{16A0C2D8-FA3D-423D-96BB-3CF67756A633}" type="presParOf" srcId="{1BBC257B-84C7-420C-9458-E1F1EF96B4A1}" destId="{7A23148C-269E-44F0-8053-E8BDD6D9615A}" srcOrd="0" destOrd="0" presId="urn:microsoft.com/office/officeart/2008/layout/LinedList"/>
    <dgm:cxn modelId="{F41601CB-EB5C-4C46-9C47-8EC89B30F551}" type="presParOf" srcId="{1BBC257B-84C7-420C-9458-E1F1EF96B4A1}" destId="{F7CC8DDD-7886-48D9-B532-D353FDD03750}" srcOrd="1" destOrd="0" presId="urn:microsoft.com/office/officeart/2008/layout/LinedList"/>
    <dgm:cxn modelId="{D77F5CEF-3575-4A1D-9984-BE7FF9FAF812}" type="presParOf" srcId="{6B4DE6E0-3638-4199-B1D0-9B04375DDC6D}" destId="{3AE4C9E7-6471-4A3C-A6AB-86B233EEEDAE}" srcOrd="4" destOrd="0" presId="urn:microsoft.com/office/officeart/2008/layout/LinedList"/>
    <dgm:cxn modelId="{A4DD32F7-BFC9-4101-8521-F603E5402684}" type="presParOf" srcId="{6B4DE6E0-3638-4199-B1D0-9B04375DDC6D}" destId="{12CBB9D0-E7E4-4ECE-A468-0C51C36722C8}" srcOrd="5" destOrd="0" presId="urn:microsoft.com/office/officeart/2008/layout/LinedList"/>
    <dgm:cxn modelId="{F50AC317-43DB-4D47-B45E-249D2899B603}" type="presParOf" srcId="{12CBB9D0-E7E4-4ECE-A468-0C51C36722C8}" destId="{8ECAE46F-32AB-4650-B956-17A37FDD0849}" srcOrd="0" destOrd="0" presId="urn:microsoft.com/office/officeart/2008/layout/LinedList"/>
    <dgm:cxn modelId="{15C28A6C-A62C-4965-ACA6-3DEB5C30ECF6}" type="presParOf" srcId="{12CBB9D0-E7E4-4ECE-A468-0C51C36722C8}" destId="{A83C2356-7796-4C56-98B7-E96879AC8B19}" srcOrd="1" destOrd="0" presId="urn:microsoft.com/office/officeart/2008/layout/LinedList"/>
    <dgm:cxn modelId="{61F98386-25DB-4F57-8AF4-CF5008F1D2BE}" type="presParOf" srcId="{6B4DE6E0-3638-4199-B1D0-9B04375DDC6D}" destId="{49A82545-6410-4305-B7B9-0C0CE05A1CD0}" srcOrd="6" destOrd="0" presId="urn:microsoft.com/office/officeart/2008/layout/LinedList"/>
    <dgm:cxn modelId="{88CB0513-9FA3-46A6-BFD8-B8BEE90AE242}" type="presParOf" srcId="{6B4DE6E0-3638-4199-B1D0-9B04375DDC6D}" destId="{8EFB305A-E0B1-48E7-82F0-B7937527BF44}" srcOrd="7" destOrd="0" presId="urn:microsoft.com/office/officeart/2008/layout/LinedList"/>
    <dgm:cxn modelId="{B796A5F2-644B-41D8-9514-1B208A4B7CE0}" type="presParOf" srcId="{8EFB305A-E0B1-48E7-82F0-B7937527BF44}" destId="{BB02AB27-45A7-4C24-8EAA-B2A0E2B12271}" srcOrd="0" destOrd="0" presId="urn:microsoft.com/office/officeart/2008/layout/LinedList"/>
    <dgm:cxn modelId="{D271063F-60C3-4FEE-8CB6-6AE8DBF71C41}" type="presParOf" srcId="{8EFB305A-E0B1-48E7-82F0-B7937527BF44}" destId="{C4765A19-029A-4E34-BB74-C228FB2BF5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202818-B6F0-4717-996E-9D9D3E7AEC2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C61A33-4878-4193-8121-4F4507BA023F}">
      <dgm:prSet/>
      <dgm:spPr/>
      <dgm:t>
        <a:bodyPr/>
        <a:lstStyle/>
        <a:p>
          <a:pPr rtl="0"/>
          <a:r>
            <a:rPr lang="en-US" smtClean="0"/>
            <a:t>Learn XNA technology </a:t>
          </a:r>
          <a:endParaRPr lang="en-US"/>
        </a:p>
      </dgm:t>
    </dgm:pt>
    <dgm:pt modelId="{C1210994-4124-482E-BA25-256EECE279F4}" type="parTrans" cxnId="{264FDE8E-D4CD-4596-BFC1-6CA66BF117D7}">
      <dgm:prSet/>
      <dgm:spPr/>
      <dgm:t>
        <a:bodyPr/>
        <a:lstStyle/>
        <a:p>
          <a:endParaRPr lang="en-US"/>
        </a:p>
      </dgm:t>
    </dgm:pt>
    <dgm:pt modelId="{81165022-7745-4EC4-B2A7-A7228C967ACD}" type="sibTrans" cxnId="{264FDE8E-D4CD-4596-BFC1-6CA66BF117D7}">
      <dgm:prSet/>
      <dgm:spPr/>
      <dgm:t>
        <a:bodyPr/>
        <a:lstStyle/>
        <a:p>
          <a:endParaRPr lang="en-US"/>
        </a:p>
      </dgm:t>
    </dgm:pt>
    <dgm:pt modelId="{69124646-A246-4085-A74F-F8B0118E0D7A}">
      <dgm:prSet/>
      <dgm:spPr/>
      <dgm:t>
        <a:bodyPr/>
        <a:lstStyle/>
        <a:p>
          <a:pPr rtl="0"/>
          <a:r>
            <a:rPr lang="en-US" smtClean="0"/>
            <a:t>Use mathematical knowledge about vectors, matrices and their transformation to create custom animation importer and games</a:t>
          </a:r>
          <a:endParaRPr lang="en-US"/>
        </a:p>
      </dgm:t>
    </dgm:pt>
    <dgm:pt modelId="{65A3F126-258D-4025-97F8-ED39BCA7E8A4}" type="parTrans" cxnId="{2027FA75-A904-43B9-A1D4-95F843E83D0F}">
      <dgm:prSet/>
      <dgm:spPr/>
      <dgm:t>
        <a:bodyPr/>
        <a:lstStyle/>
        <a:p>
          <a:endParaRPr lang="en-US"/>
        </a:p>
      </dgm:t>
    </dgm:pt>
    <dgm:pt modelId="{47F465A9-E146-4935-9CDC-922C0AF6C23A}" type="sibTrans" cxnId="{2027FA75-A904-43B9-A1D4-95F843E83D0F}">
      <dgm:prSet/>
      <dgm:spPr/>
      <dgm:t>
        <a:bodyPr/>
        <a:lstStyle/>
        <a:p>
          <a:endParaRPr lang="en-US"/>
        </a:p>
      </dgm:t>
    </dgm:pt>
    <dgm:pt modelId="{BC2D0DB2-C31F-4DBF-84C6-1557ED8B2327}" type="pres">
      <dgm:prSet presAssocID="{95202818-B6F0-4717-996E-9D9D3E7AEC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78C6D-68C5-40CF-ABA4-9F8F98DD075D}" type="pres">
      <dgm:prSet presAssocID="{F1C61A33-4878-4193-8121-4F4507BA023F}" presName="node" presStyleLbl="node1" presStyleIdx="0" presStyleCnt="2" custLinFactNeighborY="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4B3BD-A22D-4085-9338-2EF253970A5D}" type="pres">
      <dgm:prSet presAssocID="{81165022-7745-4EC4-B2A7-A7228C967ACD}" presName="sibTrans" presStyleCnt="0"/>
      <dgm:spPr/>
    </dgm:pt>
    <dgm:pt modelId="{2CD3679B-84B9-457C-9791-16B98254034E}" type="pres">
      <dgm:prSet presAssocID="{69124646-A246-4085-A74F-F8B0118E0D7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FDE8E-D4CD-4596-BFC1-6CA66BF117D7}" srcId="{95202818-B6F0-4717-996E-9D9D3E7AEC2C}" destId="{F1C61A33-4878-4193-8121-4F4507BA023F}" srcOrd="0" destOrd="0" parTransId="{C1210994-4124-482E-BA25-256EECE279F4}" sibTransId="{81165022-7745-4EC4-B2A7-A7228C967ACD}"/>
    <dgm:cxn modelId="{2027FA75-A904-43B9-A1D4-95F843E83D0F}" srcId="{95202818-B6F0-4717-996E-9D9D3E7AEC2C}" destId="{69124646-A246-4085-A74F-F8B0118E0D7A}" srcOrd="1" destOrd="0" parTransId="{65A3F126-258D-4025-97F8-ED39BCA7E8A4}" sibTransId="{47F465A9-E146-4935-9CDC-922C0AF6C23A}"/>
    <dgm:cxn modelId="{7A43F5AD-99CD-4F52-8005-3B7601EC1584}" type="presOf" srcId="{F1C61A33-4878-4193-8121-4F4507BA023F}" destId="{65678C6D-68C5-40CF-ABA4-9F8F98DD075D}" srcOrd="0" destOrd="0" presId="urn:microsoft.com/office/officeart/2005/8/layout/hList6"/>
    <dgm:cxn modelId="{8DB3ED6D-9A8A-4725-A4E7-E435E02E9725}" type="presOf" srcId="{69124646-A246-4085-A74F-F8B0118E0D7A}" destId="{2CD3679B-84B9-457C-9791-16B98254034E}" srcOrd="0" destOrd="0" presId="urn:microsoft.com/office/officeart/2005/8/layout/hList6"/>
    <dgm:cxn modelId="{E0567C8B-2A24-4FF9-9FF2-2884E00C0F8C}" type="presOf" srcId="{95202818-B6F0-4717-996E-9D9D3E7AEC2C}" destId="{BC2D0DB2-C31F-4DBF-84C6-1557ED8B2327}" srcOrd="0" destOrd="0" presId="urn:microsoft.com/office/officeart/2005/8/layout/hList6"/>
    <dgm:cxn modelId="{0DF8CECD-6CDA-4B87-BA89-58B7E526F0E3}" type="presParOf" srcId="{BC2D0DB2-C31F-4DBF-84C6-1557ED8B2327}" destId="{65678C6D-68C5-40CF-ABA4-9F8F98DD075D}" srcOrd="0" destOrd="0" presId="urn:microsoft.com/office/officeart/2005/8/layout/hList6"/>
    <dgm:cxn modelId="{B502261F-C455-4D9C-A929-B00876B759C1}" type="presParOf" srcId="{BC2D0DB2-C31F-4DBF-84C6-1557ED8B2327}" destId="{3364B3BD-A22D-4085-9338-2EF253970A5D}" srcOrd="1" destOrd="0" presId="urn:microsoft.com/office/officeart/2005/8/layout/hList6"/>
    <dgm:cxn modelId="{D12486FC-D01F-4AA2-872E-E008040EF884}" type="presParOf" srcId="{BC2D0DB2-C31F-4DBF-84C6-1557ED8B2327}" destId="{2CD3679B-84B9-457C-9791-16B98254034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EFE92E-8901-46EF-9E0B-73BAEBF4B6B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B2D266-08FF-48B6-8FBA-55D4D4BEAC1B}">
      <dgm:prSet/>
      <dgm:spPr/>
      <dgm:t>
        <a:bodyPr/>
        <a:lstStyle/>
        <a:p>
          <a:pPr rtl="0"/>
          <a:r>
            <a:rPr lang="en-US" smtClean="0"/>
            <a:t>The student had to learn </a:t>
          </a:r>
          <a:r>
            <a:rPr lang="x-none" smtClean="0"/>
            <a:t>ActionScript</a:t>
          </a:r>
          <a:r>
            <a:rPr lang="en-US" smtClean="0"/>
            <a:t>  (Adobe Flash) to create the interaction in the game</a:t>
          </a:r>
          <a:r>
            <a:rPr lang="x-none" smtClean="0"/>
            <a:t> and isometric projection for maps creation</a:t>
          </a:r>
          <a:r>
            <a:rPr lang="en-US" smtClean="0"/>
            <a:t>, and uses A* algorithm</a:t>
          </a:r>
          <a:endParaRPr lang="en-US"/>
        </a:p>
      </dgm:t>
    </dgm:pt>
    <dgm:pt modelId="{1C1710B0-15E9-4C29-AFD9-D8E724BC6A04}" type="parTrans" cxnId="{784E87B3-5F31-4E69-A240-6EDE8E030610}">
      <dgm:prSet/>
      <dgm:spPr/>
      <dgm:t>
        <a:bodyPr/>
        <a:lstStyle/>
        <a:p>
          <a:endParaRPr lang="en-US"/>
        </a:p>
      </dgm:t>
    </dgm:pt>
    <dgm:pt modelId="{3CD45A1B-6FBE-4498-B250-9144BFB292E0}" type="sibTrans" cxnId="{784E87B3-5F31-4E69-A240-6EDE8E030610}">
      <dgm:prSet/>
      <dgm:spPr/>
      <dgm:t>
        <a:bodyPr/>
        <a:lstStyle/>
        <a:p>
          <a:endParaRPr lang="en-US"/>
        </a:p>
      </dgm:t>
    </dgm:pt>
    <dgm:pt modelId="{7D3146FD-6C26-46A4-9E95-4BC1F6B096A8}" type="pres">
      <dgm:prSet presAssocID="{82EFE92E-8901-46EF-9E0B-73BAEBF4B6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000D1E-561B-42C6-9498-BFDCCA772A4E}" type="pres">
      <dgm:prSet presAssocID="{4CB2D266-08FF-48B6-8FBA-55D4D4BEAC1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E87B3-5F31-4E69-A240-6EDE8E030610}" srcId="{82EFE92E-8901-46EF-9E0B-73BAEBF4B6B6}" destId="{4CB2D266-08FF-48B6-8FBA-55D4D4BEAC1B}" srcOrd="0" destOrd="0" parTransId="{1C1710B0-15E9-4C29-AFD9-D8E724BC6A04}" sibTransId="{3CD45A1B-6FBE-4498-B250-9144BFB292E0}"/>
    <dgm:cxn modelId="{82FC3FA0-E9EE-4701-95FE-C260B2119420}" type="presOf" srcId="{82EFE92E-8901-46EF-9E0B-73BAEBF4B6B6}" destId="{7D3146FD-6C26-46A4-9E95-4BC1F6B096A8}" srcOrd="0" destOrd="0" presId="urn:microsoft.com/office/officeart/2005/8/layout/hList6"/>
    <dgm:cxn modelId="{E55EAB64-E548-44D1-B228-6096C3B176A6}" type="presOf" srcId="{4CB2D266-08FF-48B6-8FBA-55D4D4BEAC1B}" destId="{A8000D1E-561B-42C6-9498-BFDCCA772A4E}" srcOrd="0" destOrd="0" presId="urn:microsoft.com/office/officeart/2005/8/layout/hList6"/>
    <dgm:cxn modelId="{0072BF75-2335-4551-9758-701AEB943831}" type="presParOf" srcId="{7D3146FD-6C26-46A4-9E95-4BC1F6B096A8}" destId="{A8000D1E-561B-42C6-9498-BFDCCA772A4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238F7A-1A1E-43A1-830C-7EA71FCB15B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A042D0-D364-434B-8FD7-A1D1AB66A483}">
      <dgm:prSet/>
      <dgm:spPr/>
      <dgm:t>
        <a:bodyPr/>
        <a:lstStyle/>
        <a:p>
          <a:pPr rtl="0"/>
          <a:r>
            <a:rPr lang="en-US" smtClean="0"/>
            <a:t>The student </a:t>
          </a:r>
          <a:r>
            <a:rPr lang="x-none" smtClean="0"/>
            <a:t>had to learn </a:t>
          </a:r>
          <a:r>
            <a:rPr lang="en-US" smtClean="0"/>
            <a:t>Objective C and iOS SDK</a:t>
          </a:r>
          <a:r>
            <a:rPr lang="x-none" smtClean="0"/>
            <a:t> technology</a:t>
          </a:r>
          <a:r>
            <a:rPr lang="en-US" smtClean="0"/>
            <a:t> and to use probability and randomness algorithms in order to create good algorithms for letter selection and score calculation</a:t>
          </a:r>
          <a:endParaRPr lang="en-US"/>
        </a:p>
      </dgm:t>
    </dgm:pt>
    <dgm:pt modelId="{1670703A-0727-4D3E-B83A-2D98B67C71E7}" type="parTrans" cxnId="{2D38727A-8969-4984-ACD4-1E9C6B439E28}">
      <dgm:prSet/>
      <dgm:spPr/>
      <dgm:t>
        <a:bodyPr/>
        <a:lstStyle/>
        <a:p>
          <a:endParaRPr lang="en-US"/>
        </a:p>
      </dgm:t>
    </dgm:pt>
    <dgm:pt modelId="{1DC3AB90-A137-44E6-BF5F-F6F5F2067A42}" type="sibTrans" cxnId="{2D38727A-8969-4984-ACD4-1E9C6B439E28}">
      <dgm:prSet/>
      <dgm:spPr/>
      <dgm:t>
        <a:bodyPr/>
        <a:lstStyle/>
        <a:p>
          <a:endParaRPr lang="en-US"/>
        </a:p>
      </dgm:t>
    </dgm:pt>
    <dgm:pt modelId="{2D18308B-FFD9-40AD-8780-B2DA70AB6A59}" type="pres">
      <dgm:prSet presAssocID="{1D238F7A-1A1E-43A1-830C-7EA71FCB15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1856ED-F872-4457-AB35-1E2E4E666730}" type="pres">
      <dgm:prSet presAssocID="{C9A042D0-D364-434B-8FD7-A1D1AB66A48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8727A-8969-4984-ACD4-1E9C6B439E28}" srcId="{1D238F7A-1A1E-43A1-830C-7EA71FCB15BB}" destId="{C9A042D0-D364-434B-8FD7-A1D1AB66A483}" srcOrd="0" destOrd="0" parTransId="{1670703A-0727-4D3E-B83A-2D98B67C71E7}" sibTransId="{1DC3AB90-A137-44E6-BF5F-F6F5F2067A42}"/>
    <dgm:cxn modelId="{39FD939E-7A74-4AAF-B534-0A6E907E9631}" type="presOf" srcId="{C9A042D0-D364-434B-8FD7-A1D1AB66A483}" destId="{FB1856ED-F872-4457-AB35-1E2E4E666730}" srcOrd="0" destOrd="0" presId="urn:microsoft.com/office/officeart/2005/8/layout/hList6"/>
    <dgm:cxn modelId="{A540B283-43E2-4D43-B354-7726EFCEA2F4}" type="presOf" srcId="{1D238F7A-1A1E-43A1-830C-7EA71FCB15BB}" destId="{2D18308B-FFD9-40AD-8780-B2DA70AB6A59}" srcOrd="0" destOrd="0" presId="urn:microsoft.com/office/officeart/2005/8/layout/hList6"/>
    <dgm:cxn modelId="{846775C9-3B0F-42FF-B972-614D2AD2B120}" type="presParOf" srcId="{2D18308B-FFD9-40AD-8780-B2DA70AB6A59}" destId="{FB1856ED-F872-4457-AB35-1E2E4E66673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65346-625B-4069-A891-59C405E2DE8B}">
      <dsp:nvSpPr>
        <dsp:cNvPr id="0" name=""/>
        <dsp:cNvSpPr/>
      </dsp:nvSpPr>
      <dsp:spPr>
        <a:xfrm>
          <a:off x="0" y="96794"/>
          <a:ext cx="10753725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100" kern="1200" smtClean="0"/>
            <a:t>T</a:t>
          </a:r>
          <a:r>
            <a:rPr lang="en-US" sz="3100" kern="1200" smtClean="0"/>
            <a:t>his HCI </a:t>
          </a:r>
          <a:r>
            <a:rPr lang="x-none" sz="3100" kern="1200" smtClean="0"/>
            <a:t>course </a:t>
          </a:r>
          <a:r>
            <a:rPr lang="en-US" sz="3100" kern="1200" smtClean="0"/>
            <a:t>is elective course </a:t>
          </a:r>
          <a:endParaRPr lang="en-US" sz="3100" kern="1200"/>
        </a:p>
      </dsp:txBody>
      <dsp:txXfrm>
        <a:off x="36296" y="133090"/>
        <a:ext cx="10681133" cy="670943"/>
      </dsp:txXfrm>
    </dsp:sp>
    <dsp:sp modelId="{863A725B-B955-412D-9534-791EE21C5956}">
      <dsp:nvSpPr>
        <dsp:cNvPr id="0" name=""/>
        <dsp:cNvSpPr/>
      </dsp:nvSpPr>
      <dsp:spPr>
        <a:xfrm>
          <a:off x="0" y="840329"/>
          <a:ext cx="10753725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31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offered to the students in their third or fourth year of Computer Science studies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/>
        </a:p>
      </dsp:txBody>
      <dsp:txXfrm>
        <a:off x="0" y="840329"/>
        <a:ext cx="10753725" cy="834210"/>
      </dsp:txXfrm>
    </dsp:sp>
    <dsp:sp modelId="{C5331322-F890-446E-B8E2-5BD70D6157DA}">
      <dsp:nvSpPr>
        <dsp:cNvPr id="0" name=""/>
        <dsp:cNvSpPr/>
      </dsp:nvSpPr>
      <dsp:spPr>
        <a:xfrm>
          <a:off x="0" y="1674539"/>
          <a:ext cx="10753725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D</a:t>
          </a:r>
          <a:r>
            <a:rPr lang="x-none" sz="3100" kern="1200" smtClean="0"/>
            <a:t>elivery: </a:t>
          </a:r>
          <a:endParaRPr lang="en-US" sz="3100" kern="1200"/>
        </a:p>
      </dsp:txBody>
      <dsp:txXfrm>
        <a:off x="36296" y="1710835"/>
        <a:ext cx="10681133" cy="670943"/>
      </dsp:txXfrm>
    </dsp:sp>
    <dsp:sp modelId="{CAC24248-066B-4100-947B-23C121AB6D9E}">
      <dsp:nvSpPr>
        <dsp:cNvPr id="0" name=""/>
        <dsp:cNvSpPr/>
      </dsp:nvSpPr>
      <dsp:spPr>
        <a:xfrm>
          <a:off x="0" y="2418074"/>
          <a:ext cx="10753725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31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400" kern="1200" smtClean="0"/>
            <a:t>Theoretical lectures with 2 classes per week; 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Lecture exercises </a:t>
          </a:r>
          <a:r>
            <a:rPr lang="x-none" sz="2400" kern="1200" smtClean="0"/>
            <a:t>with 1 class per week; and 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400" kern="1200" smtClean="0"/>
            <a:t>Practical lab tutorials with 2 classes per week</a:t>
          </a:r>
          <a:endParaRPr lang="en-US" sz="2400" kern="1200"/>
        </a:p>
      </dsp:txBody>
      <dsp:txXfrm>
        <a:off x="0" y="2418074"/>
        <a:ext cx="10753725" cy="1251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22BB7-7EDA-40D6-BA90-431DAA258BE2}">
      <dsp:nvSpPr>
        <dsp:cNvPr id="0" name=""/>
        <dsp:cNvSpPr/>
      </dsp:nvSpPr>
      <dsp:spPr>
        <a:xfrm rot="5400000">
          <a:off x="6827048" y="-2832497"/>
          <a:ext cx="970969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to try new </a:t>
          </a:r>
          <a:r>
            <a:rPr lang="en-US" sz="2400" b="1" kern="1200" dirty="0" smtClean="0"/>
            <a:t>technologies</a:t>
          </a:r>
          <a:r>
            <a:rPr lang="en-US" sz="2400" kern="1200" dirty="0" smtClean="0"/>
            <a:t> and to apply knowledge gained in other, previously taken, courses</a:t>
          </a:r>
          <a:endParaRPr lang="en-US" sz="2400" kern="1200" dirty="0"/>
        </a:p>
      </dsp:txBody>
      <dsp:txXfrm rot="-5400000">
        <a:off x="3871341" y="170609"/>
        <a:ext cx="6834985" cy="876171"/>
      </dsp:txXfrm>
    </dsp:sp>
    <dsp:sp modelId="{BC9C3E6C-C258-4B57-A932-BF9527F43A6A}">
      <dsp:nvSpPr>
        <dsp:cNvPr id="0" name=""/>
        <dsp:cNvSpPr/>
      </dsp:nvSpPr>
      <dsp:spPr>
        <a:xfrm>
          <a:off x="0" y="1838"/>
          <a:ext cx="3871341" cy="1213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Stimulate student </a:t>
          </a:r>
          <a:endParaRPr lang="en-US" sz="3700" kern="1200"/>
        </a:p>
      </dsp:txBody>
      <dsp:txXfrm>
        <a:off x="59248" y="61086"/>
        <a:ext cx="3752845" cy="1095215"/>
      </dsp:txXfrm>
    </dsp:sp>
    <dsp:sp modelId="{F40E04B6-86B4-4908-94CD-E11EE34DF647}">
      <dsp:nvSpPr>
        <dsp:cNvPr id="0" name=""/>
        <dsp:cNvSpPr/>
      </dsp:nvSpPr>
      <dsp:spPr>
        <a:xfrm rot="5400000">
          <a:off x="6827048" y="-1558099"/>
          <a:ext cx="970969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and are constantly encouraged to ask questions, to find answers and to improve their projects</a:t>
          </a:r>
          <a:endParaRPr lang="en-US" sz="2400" kern="1200"/>
        </a:p>
      </dsp:txBody>
      <dsp:txXfrm rot="-5400000">
        <a:off x="3871341" y="1445007"/>
        <a:ext cx="6834985" cy="876171"/>
      </dsp:txXfrm>
    </dsp:sp>
    <dsp:sp modelId="{FDC98DD1-C894-4420-9E09-4BF36B4FA611}">
      <dsp:nvSpPr>
        <dsp:cNvPr id="0" name=""/>
        <dsp:cNvSpPr/>
      </dsp:nvSpPr>
      <dsp:spPr>
        <a:xfrm>
          <a:off x="0" y="1276236"/>
          <a:ext cx="3871341" cy="1213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Students research</a:t>
          </a:r>
          <a:endParaRPr lang="en-US" sz="3700" kern="1200"/>
        </a:p>
      </dsp:txBody>
      <dsp:txXfrm>
        <a:off x="59248" y="1335484"/>
        <a:ext cx="3752845" cy="1095215"/>
      </dsp:txXfrm>
    </dsp:sp>
    <dsp:sp modelId="{7A785393-B9EF-4FB0-A098-63280AF8D60E}">
      <dsp:nvSpPr>
        <dsp:cNvPr id="0" name=""/>
        <dsp:cNvSpPr/>
      </dsp:nvSpPr>
      <dsp:spPr>
        <a:xfrm rot="5400000">
          <a:off x="6827048" y="-283701"/>
          <a:ext cx="970969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400" kern="1200" dirty="0" smtClean="0"/>
            <a:t>of the students</a:t>
          </a:r>
          <a:r>
            <a:rPr lang="en-US" sz="2400" kern="1200" dirty="0" smtClean="0"/>
            <a:t> about the</a:t>
          </a:r>
          <a:r>
            <a:rPr lang="x-none" sz="2400" kern="1200" dirty="0" smtClean="0"/>
            <a:t> people with disabilities, age-aware design, even with different culture values</a:t>
          </a:r>
          <a:endParaRPr lang="en-US" sz="2400" kern="1200" dirty="0"/>
        </a:p>
      </dsp:txBody>
      <dsp:txXfrm rot="-5400000">
        <a:off x="3871341" y="2719405"/>
        <a:ext cx="6834985" cy="876171"/>
      </dsp:txXfrm>
    </dsp:sp>
    <dsp:sp modelId="{F4CF1DF4-3A3E-49AD-9EB4-C35529AFD1B0}">
      <dsp:nvSpPr>
        <dsp:cNvPr id="0" name=""/>
        <dsp:cNvSpPr/>
      </dsp:nvSpPr>
      <dsp:spPr>
        <a:xfrm>
          <a:off x="0" y="2550634"/>
          <a:ext cx="3871341" cy="1213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R</a:t>
          </a:r>
          <a:r>
            <a:rPr lang="x-none" sz="3700" kern="1200" smtClean="0"/>
            <a:t>aise awareness </a:t>
          </a:r>
          <a:endParaRPr lang="en-US" sz="3700" kern="1200"/>
        </a:p>
      </dsp:txBody>
      <dsp:txXfrm>
        <a:off x="59248" y="2609882"/>
        <a:ext cx="3752845" cy="1095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A4DB2-A9F6-414A-8264-8A339E72C2AA}">
      <dsp:nvSpPr>
        <dsp:cNvPr id="0" name=""/>
        <dsp:cNvSpPr/>
      </dsp:nvSpPr>
      <dsp:spPr>
        <a:xfrm>
          <a:off x="0" y="31928"/>
          <a:ext cx="10753725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Theory </a:t>
          </a:r>
          <a:endParaRPr lang="en-US" sz="3300" kern="1200"/>
        </a:p>
      </dsp:txBody>
      <dsp:txXfrm>
        <a:off x="38638" y="70566"/>
        <a:ext cx="10676449" cy="714229"/>
      </dsp:txXfrm>
    </dsp:sp>
    <dsp:sp modelId="{37E706FF-2268-4ED7-AC11-EC7238CE7C32}">
      <dsp:nvSpPr>
        <dsp:cNvPr id="0" name=""/>
        <dsp:cNvSpPr/>
      </dsp:nvSpPr>
      <dsp:spPr>
        <a:xfrm>
          <a:off x="0" y="823433"/>
          <a:ext cx="10753725" cy="368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31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Classical teaching classes 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Great addition - Invited lecturers</a:t>
          </a:r>
          <a:endParaRPr lang="en-US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i="1" kern="1200" smtClean="0"/>
            <a:t>people involved in practical HCI design: digital artists that have created successful GUIs, software developers, hardware creators and other company representatives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There is a change in the perception and it challenges the students to think “outside the frame”</a:t>
          </a:r>
          <a:endParaRPr lang="en-US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i="1" kern="1200" smtClean="0"/>
            <a:t>This makes the course enriched with components, which are rarely thought in Computer science curricula. </a:t>
          </a:r>
          <a:endParaRPr lang="en-US" sz="2600" kern="1200"/>
        </a:p>
      </dsp:txBody>
      <dsp:txXfrm>
        <a:off x="0" y="823433"/>
        <a:ext cx="10753725" cy="3688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F10FA-2A4F-4349-AFB5-9ECA7DEBF5F2}">
      <dsp:nvSpPr>
        <dsp:cNvPr id="0" name=""/>
        <dsp:cNvSpPr/>
      </dsp:nvSpPr>
      <dsp:spPr>
        <a:xfrm>
          <a:off x="0" y="75172"/>
          <a:ext cx="1075372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Projects</a:t>
          </a:r>
          <a:endParaRPr lang="en-US" sz="3200" kern="1200"/>
        </a:p>
      </dsp:txBody>
      <dsp:txXfrm>
        <a:off x="37467" y="112639"/>
        <a:ext cx="10678791" cy="692586"/>
      </dsp:txXfrm>
    </dsp:sp>
    <dsp:sp modelId="{0C39AE61-7026-4736-9DE8-0110EA20E984}">
      <dsp:nvSpPr>
        <dsp:cNvPr id="0" name=""/>
        <dsp:cNvSpPr/>
      </dsp:nvSpPr>
      <dsp:spPr>
        <a:xfrm>
          <a:off x="0" y="842692"/>
          <a:ext cx="10753725" cy="284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3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At the beginning of the semester the students propose a challenging project they are interested to produce </a:t>
          </a:r>
          <a:endParaRPr lang="en-US" sz="2500" kern="120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i="1" kern="1200" smtClean="0"/>
            <a:t>the proposal is in form of scenarios and high-level goals</a:t>
          </a:r>
          <a:endParaRPr lang="en-US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Team creation is encouraged, but individual work is allowed as well</a:t>
          </a:r>
          <a:endParaRPr lang="en-US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For the rest of the semester students actively work on their project and have milestones they should achieve, </a:t>
          </a:r>
          <a:endParaRPr lang="en-US" sz="2500" kern="1200"/>
        </a:p>
      </dsp:txBody>
      <dsp:txXfrm>
        <a:off x="0" y="842692"/>
        <a:ext cx="10753725" cy="284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9C25B-F8CC-43EB-B32F-7BCB2CAF935B}">
      <dsp:nvSpPr>
        <dsp:cNvPr id="0" name=""/>
        <dsp:cNvSpPr/>
      </dsp:nvSpPr>
      <dsp:spPr>
        <a:xfrm rot="5400000">
          <a:off x="5806059" y="-1558099"/>
          <a:ext cx="3012948" cy="6882384"/>
        </a:xfrm>
        <a:prstGeom prst="bracketPair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Family members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Friendship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Love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Hobby, Work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Pets</a:t>
          </a:r>
          <a:endParaRPr lang="en-US" sz="3200" kern="1200" dirty="0"/>
        </a:p>
      </dsp:txBody>
      <dsp:txXfrm rot="-5400000">
        <a:off x="4018421" y="523699"/>
        <a:ext cx="6588224" cy="2718788"/>
      </dsp:txXfrm>
    </dsp:sp>
    <dsp:sp modelId="{C12910C4-4370-4116-81AB-585A23B1B2F0}">
      <dsp:nvSpPr>
        <dsp:cNvPr id="0" name=""/>
        <dsp:cNvSpPr/>
      </dsp:nvSpPr>
      <dsp:spPr>
        <a:xfrm>
          <a:off x="0" y="0"/>
          <a:ext cx="3871341" cy="3766185"/>
        </a:xfrm>
        <a:prstGeom prst="hear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Touch something close to heart</a:t>
          </a:r>
          <a:endParaRPr lang="en-US" sz="3300" kern="1200" dirty="0"/>
        </a:p>
      </dsp:txBody>
      <dsp:txXfrm>
        <a:off x="645224" y="941546"/>
        <a:ext cx="2580894" cy="1569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0009F-4B84-487C-A17B-586262127C0A}">
      <dsp:nvSpPr>
        <dsp:cNvPr id="0" name=""/>
        <dsp:cNvSpPr/>
      </dsp:nvSpPr>
      <dsp:spPr>
        <a:xfrm>
          <a:off x="0" y="23410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Applications for users with great limitations:</a:t>
          </a:r>
          <a:endParaRPr lang="en-US" sz="3100" kern="1200"/>
        </a:p>
      </dsp:txBody>
      <dsp:txXfrm>
        <a:off x="36296" y="59706"/>
        <a:ext cx="10443008" cy="670943"/>
      </dsp:txXfrm>
    </dsp:sp>
    <dsp:sp modelId="{0119DC67-FF77-43B9-93DF-CF2A5D2417B0}">
      <dsp:nvSpPr>
        <dsp:cNvPr id="0" name=""/>
        <dsp:cNvSpPr/>
      </dsp:nvSpPr>
      <dsp:spPr>
        <a:xfrm>
          <a:off x="0" y="766945"/>
          <a:ext cx="105156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400" kern="1200" dirty="0" smtClean="0"/>
            <a:t>people with limited motoric function</a:t>
          </a:r>
          <a:r>
            <a:rPr lang="en-US" sz="2400" kern="1200" dirty="0" smtClean="0"/>
            <a:t>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400" kern="1200" dirty="0" smtClean="0"/>
            <a:t>blind or people with limited sight,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400" kern="1200" smtClean="0"/>
            <a:t>deaf and hard of hearing etc. </a:t>
          </a:r>
          <a:endParaRPr lang="en-US" sz="2400" kern="1200"/>
        </a:p>
      </dsp:txBody>
      <dsp:txXfrm>
        <a:off x="0" y="766945"/>
        <a:ext cx="10515600" cy="1251315"/>
      </dsp:txXfrm>
    </dsp:sp>
    <dsp:sp modelId="{D829F068-D4AD-46ED-87DB-650E6EE57FB1}">
      <dsp:nvSpPr>
        <dsp:cNvPr id="0" name=""/>
        <dsp:cNvSpPr/>
      </dsp:nvSpPr>
      <dsp:spPr>
        <a:xfrm>
          <a:off x="0" y="2018260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Also larger </a:t>
          </a:r>
          <a:r>
            <a:rPr lang="x-none" sz="3100" kern="1200" smtClean="0"/>
            <a:t>groups</a:t>
          </a:r>
          <a:r>
            <a:rPr lang="en-US" sz="3100" kern="1200" smtClean="0"/>
            <a:t> with specifics:</a:t>
          </a:r>
          <a:r>
            <a:rPr lang="x-none" sz="3100" kern="1200" smtClean="0"/>
            <a:t> </a:t>
          </a:r>
          <a:endParaRPr lang="en-US" sz="3100" kern="1200"/>
        </a:p>
      </dsp:txBody>
      <dsp:txXfrm>
        <a:off x="36296" y="2054556"/>
        <a:ext cx="10443008" cy="670943"/>
      </dsp:txXfrm>
    </dsp:sp>
    <dsp:sp modelId="{3BD83DB2-E49E-439A-86AC-B591A35451F4}">
      <dsp:nvSpPr>
        <dsp:cNvPr id="0" name=""/>
        <dsp:cNvSpPr/>
      </dsp:nvSpPr>
      <dsp:spPr>
        <a:xfrm>
          <a:off x="0" y="2761795"/>
          <a:ext cx="10515600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400" kern="1200" smtClean="0"/>
            <a:t>kids 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e</a:t>
          </a:r>
          <a:r>
            <a:rPr lang="x-none" sz="2400" kern="1200" smtClean="0"/>
            <a:t>lderly people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Social groups – music, sports, travel, pets…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…..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400" kern="1200" dirty="0" smtClean="0"/>
            <a:t>which require specific and limiting interface design </a:t>
          </a:r>
          <a:r>
            <a:rPr lang="en-US" sz="2400" kern="1200" dirty="0" smtClean="0"/>
            <a:t>as well</a:t>
          </a:r>
          <a:r>
            <a:rPr lang="x-none" sz="2400" kern="1200" dirty="0" smtClean="0"/>
            <a:t> </a:t>
          </a:r>
          <a:endParaRPr lang="en-US" sz="2400" kern="1200" dirty="0"/>
        </a:p>
      </dsp:txBody>
      <dsp:txXfrm>
        <a:off x="0" y="2761795"/>
        <a:ext cx="10515600" cy="2053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2951A-F211-40AC-927A-D2B384A5597A}">
      <dsp:nvSpPr>
        <dsp:cNvPr id="0" name=""/>
        <dsp:cNvSpPr/>
      </dsp:nvSpPr>
      <dsp:spPr>
        <a:xfrm>
          <a:off x="0" y="0"/>
          <a:ext cx="10753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48764-9D2F-43C0-B95A-F8F0815F012B}">
      <dsp:nvSpPr>
        <dsp:cNvPr id="0" name=""/>
        <dsp:cNvSpPr/>
      </dsp:nvSpPr>
      <dsp:spPr>
        <a:xfrm>
          <a:off x="0" y="0"/>
          <a:ext cx="10753725" cy="112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Interactive platform for Macedonian Sign Language (MSL) learning</a:t>
          </a:r>
          <a:endParaRPr lang="en-US" sz="2400" kern="1200" dirty="0"/>
        </a:p>
      </dsp:txBody>
      <dsp:txXfrm>
        <a:off x="0" y="0"/>
        <a:ext cx="10753725" cy="1128276"/>
      </dsp:txXfrm>
    </dsp:sp>
    <dsp:sp modelId="{817548F7-82B8-460E-AF7F-8DB0E9C004A0}">
      <dsp:nvSpPr>
        <dsp:cNvPr id="0" name=""/>
        <dsp:cNvSpPr/>
      </dsp:nvSpPr>
      <dsp:spPr>
        <a:xfrm>
          <a:off x="0" y="1128276"/>
          <a:ext cx="10753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3148C-269E-44F0-8053-E8BDD6D9615A}">
      <dsp:nvSpPr>
        <dsp:cNvPr id="0" name=""/>
        <dsp:cNvSpPr/>
      </dsp:nvSpPr>
      <dsp:spPr>
        <a:xfrm>
          <a:off x="0" y="1128276"/>
          <a:ext cx="10753725" cy="112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represents a collection of games and modules that will ease the learning and increase the mental and memory skills of the deaf and hard of hearing kids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1128276"/>
        <a:ext cx="10753725" cy="1128276"/>
      </dsp:txXfrm>
    </dsp:sp>
    <dsp:sp modelId="{3AE4C9E7-6471-4A3C-A6AB-86B233EEEDAE}">
      <dsp:nvSpPr>
        <dsp:cNvPr id="0" name=""/>
        <dsp:cNvSpPr/>
      </dsp:nvSpPr>
      <dsp:spPr>
        <a:xfrm>
          <a:off x="0" y="2256552"/>
          <a:ext cx="10753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AE46F-32AB-4650-B956-17A37FDD0849}">
      <dsp:nvSpPr>
        <dsp:cNvPr id="0" name=""/>
        <dsp:cNvSpPr/>
      </dsp:nvSpPr>
      <dsp:spPr>
        <a:xfrm>
          <a:off x="0" y="2256552"/>
          <a:ext cx="10753725" cy="112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central part of this project consists of 3D animations of a girl that signs the chosen alphabet character or objects</a:t>
          </a:r>
          <a:endParaRPr lang="en-US" sz="2400" kern="1200" dirty="0"/>
        </a:p>
      </dsp:txBody>
      <dsp:txXfrm>
        <a:off x="0" y="2256552"/>
        <a:ext cx="10753725" cy="1128276"/>
      </dsp:txXfrm>
    </dsp:sp>
    <dsp:sp modelId="{49A82545-6410-4305-B7B9-0C0CE05A1CD0}">
      <dsp:nvSpPr>
        <dsp:cNvPr id="0" name=""/>
        <dsp:cNvSpPr/>
      </dsp:nvSpPr>
      <dsp:spPr>
        <a:xfrm>
          <a:off x="0" y="3384829"/>
          <a:ext cx="10753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2AB27-45A7-4C24-8EAA-B2A0E2B12271}">
      <dsp:nvSpPr>
        <dsp:cNvPr id="0" name=""/>
        <dsp:cNvSpPr/>
      </dsp:nvSpPr>
      <dsp:spPr>
        <a:xfrm>
          <a:off x="0" y="3384829"/>
          <a:ext cx="10753725" cy="112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Two additional games: memory game and explore game</a:t>
          </a:r>
          <a:endParaRPr lang="en-US" sz="2400" kern="1200" dirty="0"/>
        </a:p>
      </dsp:txBody>
      <dsp:txXfrm>
        <a:off x="0" y="3384829"/>
        <a:ext cx="10753725" cy="1128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78C6D-68C5-40CF-ABA4-9F8F98DD075D}">
      <dsp:nvSpPr>
        <dsp:cNvPr id="0" name=""/>
        <dsp:cNvSpPr/>
      </dsp:nvSpPr>
      <dsp:spPr>
        <a:xfrm rot="16200000">
          <a:off x="27622" y="-24735"/>
          <a:ext cx="2727701" cy="27771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044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Learn XNA technology </a:t>
          </a:r>
          <a:endParaRPr lang="en-US" sz="1900" kern="1200"/>
        </a:p>
      </dsp:txBody>
      <dsp:txXfrm rot="5400000">
        <a:off x="2887" y="545540"/>
        <a:ext cx="2777171" cy="1636621"/>
      </dsp:txXfrm>
    </dsp:sp>
    <dsp:sp modelId="{2CD3679B-84B9-457C-9791-16B98254034E}">
      <dsp:nvSpPr>
        <dsp:cNvPr id="0" name=""/>
        <dsp:cNvSpPr/>
      </dsp:nvSpPr>
      <dsp:spPr>
        <a:xfrm rot="16200000">
          <a:off x="3013081" y="-24735"/>
          <a:ext cx="2727701" cy="27771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044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Use mathematical knowledge about vectors, matrices and their transformation to create custom animation importer and games</a:t>
          </a:r>
          <a:endParaRPr lang="en-US" sz="1900" kern="1200"/>
        </a:p>
      </dsp:txBody>
      <dsp:txXfrm rot="5400000">
        <a:off x="2988346" y="545540"/>
        <a:ext cx="2777171" cy="1636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00D1E-561B-42C6-9498-BFDCCA772A4E}">
      <dsp:nvSpPr>
        <dsp:cNvPr id="0" name=""/>
        <dsp:cNvSpPr/>
      </dsp:nvSpPr>
      <dsp:spPr>
        <a:xfrm rot="16200000">
          <a:off x="2237339" y="-2237339"/>
          <a:ext cx="2251585" cy="67262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student had to learn </a:t>
          </a:r>
          <a:r>
            <a:rPr lang="x-none" sz="2400" kern="1200" smtClean="0"/>
            <a:t>ActionScript</a:t>
          </a:r>
          <a:r>
            <a:rPr lang="en-US" sz="2400" kern="1200" smtClean="0"/>
            <a:t>  (Adobe Flash) to create the interaction in the game</a:t>
          </a:r>
          <a:r>
            <a:rPr lang="x-none" sz="2400" kern="1200" smtClean="0"/>
            <a:t> and isometric projection for maps creation</a:t>
          </a:r>
          <a:r>
            <a:rPr lang="en-US" sz="2400" kern="1200" smtClean="0"/>
            <a:t>, and uses A* algorithm</a:t>
          </a:r>
          <a:endParaRPr lang="en-US" sz="2400" kern="1200"/>
        </a:p>
      </dsp:txBody>
      <dsp:txXfrm rot="5400000">
        <a:off x="-1" y="450318"/>
        <a:ext cx="6726265" cy="13509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856ED-F872-4457-AB35-1E2E4E666730}">
      <dsp:nvSpPr>
        <dsp:cNvPr id="0" name=""/>
        <dsp:cNvSpPr/>
      </dsp:nvSpPr>
      <dsp:spPr>
        <a:xfrm rot="16200000">
          <a:off x="1982928" y="-1982928"/>
          <a:ext cx="2837899" cy="680375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The student </a:t>
          </a:r>
          <a:r>
            <a:rPr lang="x-none" sz="2500" kern="1200" smtClean="0"/>
            <a:t>had to learn </a:t>
          </a:r>
          <a:r>
            <a:rPr lang="en-US" sz="2500" kern="1200" smtClean="0"/>
            <a:t>Objective C and iOS SDK</a:t>
          </a:r>
          <a:r>
            <a:rPr lang="x-none" sz="2500" kern="1200" smtClean="0"/>
            <a:t> technology</a:t>
          </a:r>
          <a:r>
            <a:rPr lang="en-US" sz="2500" kern="1200" smtClean="0"/>
            <a:t> and to use probability and randomness algorithms in order to create good algorithms for letter selection and score calculation</a:t>
          </a:r>
          <a:endParaRPr lang="en-US" sz="2500" kern="1200"/>
        </a:p>
      </dsp:txBody>
      <dsp:txXfrm rot="5400000">
        <a:off x="0" y="567580"/>
        <a:ext cx="6803756" cy="170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B8EF-BF9A-4A33-AB17-73761C5FA25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F369F-77C9-481E-BAC9-748B2867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AD533-F066-470B-B172-5A2E806CFB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4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5C89C6-E649-40AA-9F29-E4B2F73FC5D3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84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C422F-4405-427F-8CB7-F2A9EBA35704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cap="small" dirty="0" smtClean="0"/>
          </a:p>
        </p:txBody>
      </p:sp>
    </p:spTree>
    <p:extLst>
      <p:ext uri="{BB962C8B-B14F-4D97-AF65-F5344CB8AC3E}">
        <p14:creationId xmlns:p14="http://schemas.microsoft.com/office/powerpoint/2010/main" val="414338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C34E7-EB4C-4A69-93F3-9FE4B082A30D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cap="small" dirty="0" smtClean="0"/>
          </a:p>
        </p:txBody>
      </p:sp>
    </p:spTree>
    <p:extLst>
      <p:ext uri="{BB962C8B-B14F-4D97-AF65-F5344CB8AC3E}">
        <p14:creationId xmlns:p14="http://schemas.microsoft.com/office/powerpoint/2010/main" val="19603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55E747-B7AD-4F6C-9088-65A661CFCD95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73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58657A-67BA-4D15-AD37-D71AC55B1CA6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5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6B557-3F57-4D9F-BA18-25A019C47DA8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53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7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9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986D49-C9DB-4B87-B13C-589E38647C95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1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3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52442-7110-4EB1-854E-7DC004F9F610}" type="slidenum">
              <a:rPr lang="en-GB" altLang="en-US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9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6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369F-77C9-481E-BAC9-748B28679F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dirty="0" err="1" smtClean="0"/>
              <a:t>Sinaia</a:t>
            </a:r>
            <a:r>
              <a:rPr lang="en-US" dirty="0" smtClean="0"/>
              <a:t>, Romania,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2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5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A902C52-ABE5-4F6C-8EEB-99F21F53972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212DC00-A35B-493A-8E24-F19DCE17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em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Challenging students in designing software for special user groups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22373"/>
            <a:ext cx="9228201" cy="242639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hr-HR" dirty="0" smtClean="0"/>
              <a:t>Nevena Ackovska</a:t>
            </a:r>
          </a:p>
          <a:p>
            <a:r>
              <a:rPr lang="hr-HR" dirty="0" smtClean="0"/>
              <a:t>Magdalena Kostoska</a:t>
            </a:r>
          </a:p>
          <a:p>
            <a:r>
              <a:rPr lang="hr-HR" dirty="0" smtClean="0"/>
              <a:t>Ana Madevska Bogdanova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66" y="5490612"/>
            <a:ext cx="4566834" cy="8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HCI at FCSE </a:t>
            </a:r>
            <a:r>
              <a:rPr lang="x-none" dirty="0" smtClean="0"/>
              <a:t>introduces </a:t>
            </a:r>
            <a:r>
              <a:rPr lang="x-none" dirty="0"/>
              <a:t>knowledge about different kinds of target </a:t>
            </a:r>
            <a:r>
              <a:rPr lang="x-none" dirty="0" smtClean="0"/>
              <a:t>groups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</a:t>
            </a:r>
            <a:r>
              <a:rPr lang="x-none" dirty="0" smtClean="0"/>
              <a:t>oftware </a:t>
            </a:r>
            <a:r>
              <a:rPr lang="x-none" dirty="0"/>
              <a:t>and hardware products for these clients come with special </a:t>
            </a:r>
            <a:r>
              <a:rPr lang="x-none" dirty="0" smtClean="0"/>
              <a:t>limitations</a:t>
            </a:r>
            <a:r>
              <a:rPr lang="en-US" dirty="0" smtClean="0"/>
              <a:t> </a:t>
            </a:r>
          </a:p>
          <a:p>
            <a:pPr lvl="1"/>
            <a:r>
              <a:rPr lang="x-none" dirty="0" smtClean="0"/>
              <a:t>the </a:t>
            </a:r>
            <a:r>
              <a:rPr lang="x-none" dirty="0"/>
              <a:t>students are thought recommendations how to build applications, working under strict </a:t>
            </a:r>
            <a:r>
              <a:rPr lang="x-none" dirty="0" smtClean="0"/>
              <a:t>constraints</a:t>
            </a:r>
            <a:endParaRPr lang="en-US" dirty="0" smtClean="0"/>
          </a:p>
          <a:p>
            <a:endParaRPr lang="en-US" dirty="0" smtClean="0"/>
          </a:p>
          <a:p>
            <a:r>
              <a:rPr lang="x-none" dirty="0" smtClean="0"/>
              <a:t>This </a:t>
            </a:r>
            <a:r>
              <a:rPr lang="x-none" dirty="0"/>
              <a:t>is </a:t>
            </a:r>
            <a:r>
              <a:rPr lang="x-none" dirty="0" smtClean="0"/>
              <a:t>challenging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19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317217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0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344553"/>
            <a:ext cx="10772775" cy="1658198"/>
          </a:xfrm>
        </p:spPr>
        <p:txBody>
          <a:bodyPr/>
          <a:lstStyle/>
          <a:p>
            <a:r>
              <a:rPr lang="en-US" dirty="0" smtClean="0"/>
              <a:t>Target groups are interesting for students!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227418"/>
              </p:ext>
            </p:extLst>
          </p:nvPr>
        </p:nvGraphicFramePr>
        <p:xfrm>
          <a:off x="838200" y="1825625"/>
          <a:ext cx="10515600" cy="483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54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909672"/>
              </p:ext>
            </p:extLst>
          </p:nvPr>
        </p:nvGraphicFramePr>
        <p:xfrm>
          <a:off x="0" y="-97323"/>
          <a:ext cx="12192001" cy="6997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5921"/>
                <a:gridCol w="5114829"/>
                <a:gridCol w="4291251"/>
              </a:tblGrid>
              <a:tr h="593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Title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Target 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/>
                        </a:rPr>
                        <a:t>group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Raising awareness about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9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Sign Language Tutor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Deaf and hard of hearing kids, also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parents, siblings and friends of the deaf or hard of hearing kids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world of deaf and hard of hearing people and Macedonian Sign Language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889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HCI Voice App 1.0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Users with motoric constraints that cannot use mouse or keyboard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Limitation of the input data process  and alternative solutions, in this case voice recognition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9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Studiamo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Italiano</a:t>
                      </a:r>
                      <a:r>
                        <a:rPr lang="en-US" sz="2000" dirty="0">
                          <a:effectLst/>
                        </a:rPr>
                        <a:t> (Let’s learn Italian)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Users with reduced locomotor capabilities (limited motoric movements) interested in learning foreign languages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Limitation of the input data process  and alternative solutions, in this case special hardware assistant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93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Fitness guide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Users with vision deficiencies like color blindness and myopia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Limitations of the colors and font size used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Health Counsellor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Older adults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Limitations in this population, such as demands for spatial memory, working memory, visual functions and motor skills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7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My cook book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Older adults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News aggregator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Older adults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Let’s learn number and letters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Kids (age 4 to 7)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Limitations like brief attention spans, difficulty with abstractions, preliterate (avoidance of keyboard use), limited motoric precision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Learning fruits, vegetables and animals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Kids (age 4 to 7)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Nature and society introduction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Kids (age 7 to 9)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Appreciate playful approach, simple keyboard use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0" y="383452"/>
            <a:ext cx="10853584" cy="62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People are different, unpredictable, self – specific….!</a:t>
            </a:r>
            <a:endParaRPr lang="mk-MK" sz="2400" dirty="0" smtClean="0"/>
          </a:p>
          <a:p>
            <a:pPr lvl="1"/>
            <a:r>
              <a:rPr lang="en-US" sz="2000" dirty="0" smtClean="0"/>
              <a:t>But this is fixed and it won’t change</a:t>
            </a:r>
            <a:r>
              <a:rPr lang="mk-MK" sz="2000" dirty="0" smtClean="0"/>
              <a:t>!</a:t>
            </a:r>
            <a:endParaRPr lang="en-US" sz="2000" dirty="0" smtClean="0"/>
          </a:p>
          <a:p>
            <a:pPr marL="128016" lvl="1" indent="0">
              <a:buNone/>
            </a:pPr>
            <a:endParaRPr lang="mk-MK" sz="2000" dirty="0" smtClean="0"/>
          </a:p>
          <a:p>
            <a:r>
              <a:rPr lang="en-US" sz="2400" dirty="0" smtClean="0"/>
              <a:t>But applications change</a:t>
            </a:r>
            <a:endParaRPr lang="ru-RU" sz="2400" dirty="0" smtClean="0"/>
          </a:p>
          <a:p>
            <a:pPr lvl="1"/>
            <a:r>
              <a:rPr lang="en-US" sz="2000" dirty="0" smtClean="0"/>
              <a:t>With technology changes or the new needs of the users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So, our students need to learn more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85" y="3769497"/>
            <a:ext cx="984299" cy="121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21" y="4118924"/>
            <a:ext cx="436133" cy="697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49" y="4118925"/>
            <a:ext cx="323850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4" y="2356836"/>
            <a:ext cx="1820334" cy="121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Sign Language Tutor</a:t>
            </a:r>
            <a:endParaRPr lang="en-US" altLang="en-US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203681"/>
              </p:ext>
            </p:extLst>
          </p:nvPr>
        </p:nvGraphicFramePr>
        <p:xfrm>
          <a:off x="676656" y="2011680"/>
          <a:ext cx="10753725" cy="451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6953250" cy="989013"/>
          </a:xfrm>
        </p:spPr>
        <p:txBody>
          <a:bodyPr/>
          <a:lstStyle/>
          <a:p>
            <a:pPr eaLnBrk="1" hangingPunct="1"/>
            <a:r>
              <a:rPr lang="en-GB" altLang="en-US" smtClean="0"/>
              <a:t>Sign Language Tutor</a:t>
            </a:r>
            <a:endParaRPr lang="en-US" altLang="en-US" smtClean="0"/>
          </a:p>
        </p:txBody>
      </p:sp>
      <p:pic>
        <p:nvPicPr>
          <p:cNvPr id="31747" name="Picture 2" descr="Character sig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8" y="1317357"/>
            <a:ext cx="10957816" cy="51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4908197"/>
              </p:ext>
            </p:extLst>
          </p:nvPr>
        </p:nvGraphicFramePr>
        <p:xfrm>
          <a:off x="6044339" y="1317356"/>
          <a:ext cx="5768405" cy="272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60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6953250" cy="98901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Sign Language Tutor</a:t>
            </a:r>
            <a:endParaRPr lang="en-US" altLang="en-US" dirty="0" smtClean="0"/>
          </a:p>
        </p:txBody>
      </p:sp>
      <p:pic>
        <p:nvPicPr>
          <p:cNvPr id="33795" name="Picture 2" descr="Explore module level 1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45" y="989013"/>
            <a:ext cx="10404638" cy="567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Virtual World</a:t>
            </a:r>
            <a:endParaRPr lang="en-US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Multiplayer online game</a:t>
            </a:r>
          </a:p>
          <a:p>
            <a:pPr eaLnBrk="1" hangingPunct="1">
              <a:defRPr/>
            </a:pPr>
            <a:r>
              <a:rPr lang="en-US" dirty="0"/>
              <a:t>Idea: learning Geography (Europe) through game and fun </a:t>
            </a:r>
          </a:p>
          <a:p>
            <a:pPr eaLnBrk="1" hangingPunct="1">
              <a:defRPr/>
            </a:pPr>
            <a:r>
              <a:rPr lang="en-US" dirty="0"/>
              <a:t>Users can explore, read informations, communicate with other users in the same state (map) and move between states (maps)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8898429"/>
              </p:ext>
            </p:extLst>
          </p:nvPr>
        </p:nvGraphicFramePr>
        <p:xfrm>
          <a:off x="1239865" y="4277532"/>
          <a:ext cx="6726265" cy="225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8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HCI course at FCSE – Basics</a:t>
            </a:r>
          </a:p>
          <a:p>
            <a:r>
              <a:rPr lang="en-US" dirty="0" smtClean="0"/>
              <a:t>Teaching methodology</a:t>
            </a:r>
          </a:p>
          <a:p>
            <a:r>
              <a:rPr lang="en-US" dirty="0" smtClean="0"/>
              <a:t>Raising awareness</a:t>
            </a:r>
          </a:p>
          <a:p>
            <a:r>
              <a:rPr lang="en-US" dirty="0" smtClean="0"/>
              <a:t>Students respond!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Virtual World</a:t>
            </a:r>
            <a:endParaRPr lang="en-US" altLang="en-US" smtClean="0"/>
          </a:p>
        </p:txBody>
      </p:sp>
      <p:pic>
        <p:nvPicPr>
          <p:cNvPr id="41987" name="Picture 26" descr="scree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6" y="1577302"/>
            <a:ext cx="74771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9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WordWell</a:t>
            </a:r>
            <a:endParaRPr lang="en-US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76656" y="1998134"/>
            <a:ext cx="8064388" cy="37673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iPhone game</a:t>
            </a:r>
          </a:p>
          <a:p>
            <a:pPr eaLnBrk="1" hangingPunct="1">
              <a:defRPr/>
            </a:pPr>
            <a:r>
              <a:rPr lang="en-US" dirty="0"/>
              <a:t>Main objective: to create a word using the given letters</a:t>
            </a:r>
          </a:p>
          <a:p>
            <a:pPr eaLnBrk="1" hangingPunct="1">
              <a:defRPr/>
            </a:pPr>
            <a:r>
              <a:rPr lang="en-US" dirty="0"/>
              <a:t>Goal: to improve user’s vocabulary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26" y="1998663"/>
            <a:ext cx="2511356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2917950"/>
              </p:ext>
            </p:extLst>
          </p:nvPr>
        </p:nvGraphicFramePr>
        <p:xfrm>
          <a:off x="1084881" y="3967566"/>
          <a:ext cx="6803756" cy="283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26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goals of this course is the students to create final project following specific HCI </a:t>
            </a:r>
            <a:r>
              <a:rPr lang="en-US" dirty="0" smtClean="0"/>
              <a:t>guidelines</a:t>
            </a:r>
            <a:endParaRPr lang="en-US" dirty="0"/>
          </a:p>
          <a:p>
            <a:pPr marL="4572" lvl="1" indent="0">
              <a:buNone/>
            </a:pPr>
            <a:endParaRPr lang="en-US" dirty="0" smtClean="0"/>
          </a:p>
          <a:p>
            <a:pPr marL="4572" lvl="1" indent="0">
              <a:buNone/>
            </a:pPr>
            <a:r>
              <a:rPr lang="en-US" dirty="0" smtClean="0"/>
              <a:t>They DO!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200 </a:t>
            </a:r>
            <a:r>
              <a:rPr lang="en-US" dirty="0"/>
              <a:t>such projects in the past 6 </a:t>
            </a:r>
            <a:r>
              <a:rPr lang="en-US" dirty="0" smtClean="0"/>
              <a:t>years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24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learn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Some of the researches that students conducted were intense - gather knowledge that borders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medicine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ergonomics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social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sciences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psychology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Even more so, </a:t>
            </a:r>
            <a:r>
              <a:rPr lang="en-US" dirty="0" smtClean="0"/>
              <a:t>the </a:t>
            </a:r>
            <a:r>
              <a:rPr lang="en-US" dirty="0"/>
              <a:t>students needed to revive the knowledge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mathematics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optimization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techniques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algorithms</a:t>
            </a:r>
            <a:r>
              <a:rPr lang="en-US" dirty="0"/>
              <a:t>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students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are interested </a:t>
            </a:r>
            <a:r>
              <a:rPr lang="en-US" dirty="0"/>
              <a:t>to learn more, about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specific target group</a:t>
            </a:r>
            <a:r>
              <a:rPr lang="en-US" dirty="0"/>
              <a:t> as well as about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technologies</a:t>
            </a:r>
            <a:r>
              <a:rPr lang="en-US" dirty="0"/>
              <a:t> that enabled better application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Afterwork</a:t>
            </a:r>
            <a:r>
              <a:rPr lang="en-US" dirty="0" smtClean="0"/>
              <a:t> -  students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33 </a:t>
            </a:r>
            <a:r>
              <a:rPr lang="en-US" dirty="0"/>
              <a:t>of these </a:t>
            </a:r>
            <a:r>
              <a:rPr lang="x-none" dirty="0"/>
              <a:t>projects were evolved to a diploma </a:t>
            </a:r>
            <a:r>
              <a:rPr lang="x-none" dirty="0" smtClean="0"/>
              <a:t>thesis</a:t>
            </a:r>
            <a:endParaRPr lang="en-US" dirty="0" smtClean="0"/>
          </a:p>
          <a:p>
            <a:pPr lvl="1"/>
            <a:r>
              <a:rPr lang="x-none" dirty="0" smtClean="0"/>
              <a:t>fully </a:t>
            </a:r>
            <a:r>
              <a:rPr lang="x-none" dirty="0"/>
              <a:t>functional applications for a specific target group or</a:t>
            </a:r>
            <a:r>
              <a:rPr lang="en-US" dirty="0"/>
              <a:t> for specific</a:t>
            </a:r>
            <a:r>
              <a:rPr lang="x-none" dirty="0"/>
              <a:t> application </a:t>
            </a:r>
            <a:r>
              <a:rPr lang="x-none" dirty="0" smtClean="0"/>
              <a:t>domain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projects are offered to the specific users, and used in their everyday </a:t>
            </a:r>
            <a:r>
              <a:rPr lang="en-US" dirty="0" smtClean="0"/>
              <a:t>activities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of these projects were intended to help not only the specific users, but also the people of their most imminent </a:t>
            </a:r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Sign Language </a:t>
            </a:r>
            <a:r>
              <a:rPr lang="en-US" dirty="0" smtClean="0"/>
              <a:t>Tutor</a:t>
            </a:r>
          </a:p>
          <a:p>
            <a:pPr lvl="2"/>
            <a:endParaRPr lang="en-US" dirty="0"/>
          </a:p>
          <a:p>
            <a:pPr marL="0" lvl="2" indent="0">
              <a:buNone/>
            </a:pPr>
            <a:r>
              <a:rPr lang="en-US" sz="2400" i="0" dirty="0" err="1" smtClean="0"/>
              <a:t>MsC</a:t>
            </a:r>
            <a:r>
              <a:rPr lang="en-US" sz="2400" i="0" dirty="0" smtClean="0"/>
              <a:t> - Human </a:t>
            </a:r>
            <a:r>
              <a:rPr lang="en-US" sz="2400" i="0" dirty="0"/>
              <a:t>Robot Interaction </a:t>
            </a:r>
            <a:r>
              <a:rPr lang="en-US" sz="2400" i="0" dirty="0" smtClean="0"/>
              <a:t>or similar</a:t>
            </a:r>
            <a:endParaRPr lang="en-US" sz="240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Conclusion</a:t>
            </a:r>
            <a:endParaRPr lang="en-US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91269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76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Conclusion</a:t>
            </a:r>
            <a:endParaRPr lang="en-US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most persistent course participants decided to create their graduate work in this </a:t>
            </a:r>
            <a:r>
              <a:rPr lang="en-US" dirty="0" smtClean="0"/>
              <a:t>area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x-none" dirty="0"/>
              <a:t>This shows that this course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encourages</a:t>
            </a:r>
            <a:r>
              <a:rPr lang="en-US" dirty="0"/>
              <a:t> </a:t>
            </a:r>
            <a:r>
              <a:rPr lang="x-none" dirty="0"/>
              <a:t>the students</a:t>
            </a:r>
            <a:r>
              <a:rPr lang="en-US" dirty="0"/>
              <a:t>’</a:t>
            </a:r>
            <a:r>
              <a:rPr lang="x-none" dirty="0"/>
              <a:t> natural curiosity and motives them to investigate further in order to create better IT tool</a:t>
            </a:r>
            <a:r>
              <a:rPr lang="en-US" dirty="0"/>
              <a:t>s</a:t>
            </a:r>
            <a:r>
              <a:rPr lang="x-none" dirty="0"/>
              <a:t> for a specific user.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 please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Computer Interaction course at FCSE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5517667" cy="4564898"/>
          </a:xfrm>
        </p:spPr>
        <p:txBody>
          <a:bodyPr>
            <a:normAutofit/>
          </a:bodyPr>
          <a:lstStyle/>
          <a:p>
            <a:endParaRPr lang="en-US" altLang="en-US" dirty="0" smtClean="0"/>
          </a:p>
          <a:p>
            <a:r>
              <a:rPr lang="en-US" altLang="en-US" dirty="0" smtClean="0"/>
              <a:t>6 </a:t>
            </a:r>
            <a:r>
              <a:rPr lang="en-US" altLang="en-US" dirty="0"/>
              <a:t>years </a:t>
            </a:r>
            <a:r>
              <a:rPr lang="en-US" altLang="en-US" dirty="0" smtClean="0"/>
              <a:t> - over </a:t>
            </a:r>
            <a:r>
              <a:rPr lang="en-US" altLang="en-US" dirty="0"/>
              <a:t>500 </a:t>
            </a:r>
            <a:r>
              <a:rPr lang="en-US" altLang="en-US" dirty="0" smtClean="0"/>
              <a:t>students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Basics </a:t>
            </a:r>
            <a:r>
              <a:rPr lang="en-US" altLang="en-US" dirty="0"/>
              <a:t>of the complex interaction between the computer and the </a:t>
            </a:r>
            <a:r>
              <a:rPr lang="en-US" altLang="en-US" dirty="0" smtClean="0"/>
              <a:t>user</a:t>
            </a:r>
          </a:p>
          <a:p>
            <a:endParaRPr lang="en-US" altLang="en-US" dirty="0"/>
          </a:p>
          <a:p>
            <a:r>
              <a:rPr lang="en-US" altLang="en-US" dirty="0"/>
              <a:t>Tends to raise the awareness amongst the students that many users have different application usage skills, knowledge and opportunities</a:t>
            </a:r>
          </a:p>
          <a:p>
            <a:endParaRPr lang="en-US" dirty="0"/>
          </a:p>
        </p:txBody>
      </p:sp>
      <p:pic>
        <p:nvPicPr>
          <p:cNvPr id="3074" name="Picture 2" descr="Hi Hi H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1621241"/>
            <a:ext cx="4822978" cy="48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70394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9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dirty="0"/>
              <a:t>Humans in HCI</a:t>
            </a:r>
            <a:endParaRPr lang="en-US" dirty="0"/>
          </a:p>
          <a:p>
            <a:pPr lvl="0"/>
            <a:r>
              <a:rPr lang="x-none" dirty="0"/>
              <a:t>Computers in HCI</a:t>
            </a:r>
            <a:endParaRPr lang="en-US" dirty="0"/>
          </a:p>
          <a:p>
            <a:pPr lvl="0"/>
            <a:r>
              <a:rPr lang="x-none" dirty="0"/>
              <a:t>Design Principles for Usable Interfaces</a:t>
            </a:r>
            <a:endParaRPr lang="en-US" dirty="0"/>
          </a:p>
          <a:p>
            <a:pPr lvl="0"/>
            <a:r>
              <a:rPr lang="x-none" dirty="0"/>
              <a:t>The Development Process - Requirements Specification</a:t>
            </a:r>
            <a:r>
              <a:rPr lang="mk-MK" dirty="0"/>
              <a:t>, </a:t>
            </a:r>
            <a:r>
              <a:rPr lang="x-none" dirty="0"/>
              <a:t>Design and Development</a:t>
            </a:r>
            <a:r>
              <a:rPr lang="mk-MK" dirty="0"/>
              <a:t>, </a:t>
            </a:r>
            <a:r>
              <a:rPr lang="x-none" dirty="0"/>
              <a:t>Testing and Evaluation</a:t>
            </a:r>
            <a:endParaRPr lang="en-US" dirty="0"/>
          </a:p>
          <a:p>
            <a:pPr lvl="0"/>
            <a:r>
              <a:rPr lang="x-none" dirty="0">
                <a:solidFill>
                  <a:schemeClr val="bg2">
                    <a:lumMod val="50000"/>
                  </a:schemeClr>
                </a:solidFill>
              </a:rPr>
              <a:t>Designing for Diversity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x-none" dirty="0">
                <a:solidFill>
                  <a:schemeClr val="bg2">
                    <a:lumMod val="50000"/>
                  </a:schemeClr>
                </a:solidFill>
              </a:rPr>
              <a:t>Design for Users with Special Needs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x-none" dirty="0">
                <a:solidFill>
                  <a:schemeClr val="bg2">
                    <a:lumMod val="50000"/>
                  </a:schemeClr>
                </a:solidFill>
              </a:rPr>
              <a:t>Interaction Principles for Special Applications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x-none" dirty="0">
                <a:solidFill>
                  <a:schemeClr val="bg2">
                    <a:lumMod val="50000"/>
                  </a:schemeClr>
                </a:solidFill>
              </a:rPr>
              <a:t>Embedding Technologies in HCI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x-none" dirty="0">
                <a:solidFill>
                  <a:schemeClr val="bg2">
                    <a:lumMod val="50000"/>
                  </a:schemeClr>
                </a:solidFill>
              </a:rPr>
              <a:t>Application/Domain Specific Design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13598"/>
              </p:ext>
            </p:extLst>
          </p:nvPr>
        </p:nvGraphicFramePr>
        <p:xfrm>
          <a:off x="1241946" y="2088107"/>
          <a:ext cx="8352429" cy="3835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578"/>
                <a:gridCol w="3692227"/>
                <a:gridCol w="1367920"/>
                <a:gridCol w="2739704"/>
              </a:tblGrid>
              <a:tr h="958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#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Activity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Points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Min. points to pass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76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2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2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Laboratory </a:t>
                      </a:r>
                      <a:r>
                        <a:rPr lang="en-US" sz="2400" dirty="0" smtClean="0">
                          <a:effectLst/>
                        </a:rPr>
                        <a:t>exercises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2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Theory 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(Midterms or Final)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2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Project </a:t>
                      </a:r>
                      <a:r>
                        <a:rPr lang="en-US" sz="2400" dirty="0">
                          <a:effectLst/>
                        </a:rPr>
                        <a:t>and related homework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</a:rPr>
                        <a:t>30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2400" cap="small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</a:rPr>
                        <a:t>30-50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</a:rPr>
                        <a:t>15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2400" cap="small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</a:rPr>
                        <a:t>15-25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Methodolog</a:t>
            </a:r>
            <a:r>
              <a:rPr lang="en-US" dirty="0" smtClean="0"/>
              <a:t>y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64087"/>
              </p:ext>
            </p:extLst>
          </p:nvPr>
        </p:nvGraphicFramePr>
        <p:xfrm>
          <a:off x="676656" y="2011680"/>
          <a:ext cx="10753725" cy="454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1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92778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76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0" y="2374710"/>
            <a:ext cx="11477171" cy="380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840" y="2120900"/>
            <a:ext cx="4990060" cy="4056063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41440" y="2120900"/>
            <a:ext cx="3694660" cy="4056063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08640" y="2120900"/>
            <a:ext cx="1700760" cy="4056063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2023</TotalTime>
  <Words>1256</Words>
  <Application>Microsoft Office PowerPoint</Application>
  <PresentationFormat>Widescreen</PresentationFormat>
  <Paragraphs>222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Metropolitan</vt:lpstr>
      <vt:lpstr>Challenging students in designing software for special user groups </vt:lpstr>
      <vt:lpstr>Overview</vt:lpstr>
      <vt:lpstr>Human Computer Interaction course at FCSE</vt:lpstr>
      <vt:lpstr>Course organization</vt:lpstr>
      <vt:lpstr>Topics</vt:lpstr>
      <vt:lpstr>Grading</vt:lpstr>
      <vt:lpstr>Methodology (1)</vt:lpstr>
      <vt:lpstr>Methodology (2)</vt:lpstr>
      <vt:lpstr>Project development</vt:lpstr>
      <vt:lpstr>Raising awareness</vt:lpstr>
      <vt:lpstr>How to do it?</vt:lpstr>
      <vt:lpstr>Target groups are interesting for students!</vt:lpstr>
      <vt:lpstr>PowerPoint Presentation</vt:lpstr>
      <vt:lpstr>PowerPoint Presentation</vt:lpstr>
      <vt:lpstr>Technology changes</vt:lpstr>
      <vt:lpstr>Sign Language Tutor</vt:lpstr>
      <vt:lpstr>Sign Language Tutor</vt:lpstr>
      <vt:lpstr>Sign Language Tutor</vt:lpstr>
      <vt:lpstr>Virtual World</vt:lpstr>
      <vt:lpstr>Virtual World</vt:lpstr>
      <vt:lpstr>WordWell</vt:lpstr>
      <vt:lpstr>Results</vt:lpstr>
      <vt:lpstr>They learn more!</vt:lpstr>
      <vt:lpstr>Afterwork -  students continue</vt:lpstr>
      <vt:lpstr>Conclusion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Ackovska</dc:creator>
  <cp:lastModifiedBy>Nevena Ackovska</cp:lastModifiedBy>
  <cp:revision>38</cp:revision>
  <dcterms:created xsi:type="dcterms:W3CDTF">2014-08-25T07:18:10Z</dcterms:created>
  <dcterms:modified xsi:type="dcterms:W3CDTF">2014-08-27T08:01:55Z</dcterms:modified>
</cp:coreProperties>
</file>